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1"/>
  </p:notesMasterIdLst>
  <p:handoutMasterIdLst>
    <p:handoutMasterId r:id="rId12"/>
  </p:handoutMasterIdLst>
  <p:sldIdLst>
    <p:sldId id="302" r:id="rId2"/>
    <p:sldId id="331" r:id="rId3"/>
    <p:sldId id="301" r:id="rId4"/>
    <p:sldId id="327" r:id="rId5"/>
    <p:sldId id="328" r:id="rId6"/>
    <p:sldId id="329" r:id="rId7"/>
    <p:sldId id="330" r:id="rId8"/>
    <p:sldId id="332" r:id="rId9"/>
    <p:sldId id="272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D6F5B88-1E7E-4544-9E88-C7214C7424A5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D013B29-364B-41CB-BF1B-54AE4C64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2F85130A-CB3B-4F83-9B87-A6B753C11EC7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84D60F94-75F6-401B-B297-4B558D4F3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0F94-75F6-401B-B297-4B558D4F34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60F94-75F6-401B-B297-4B558D4F34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3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6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0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C47715-28D7-4E3C-92B4-B9F08B26FF9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A31D7-2720-4F8F-AAED-FDE37BCF7E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34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hyperlink" Target="mailto:james.simpson@pargas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twitter.com/" TargetMode="External"/><Relationship Id="rId4" Type="http://schemas.openxmlformats.org/officeDocument/2006/relationships/hyperlink" Target="http://www.instagram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151120" cy="20862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Financing: Central Baltic 1.5m€</a:t>
            </a:r>
          </a:p>
          <a:p>
            <a:r>
              <a:rPr lang="en-GB" dirty="0" smtClean="0"/>
              <a:t>Project period</a:t>
            </a:r>
            <a:r>
              <a:rPr lang="sv-SE" dirty="0" smtClean="0"/>
              <a:t>: 1.10.2016 - 31.8.2019</a:t>
            </a:r>
          </a:p>
          <a:p>
            <a:r>
              <a:rPr lang="sv-SE" dirty="0" smtClean="0"/>
              <a:t>8 </a:t>
            </a:r>
            <a:r>
              <a:rPr lang="sv-SE" dirty="0" err="1" smtClean="0"/>
              <a:t>project</a:t>
            </a:r>
            <a:r>
              <a:rPr lang="sv-SE" dirty="0" smtClean="0"/>
              <a:t> partners</a:t>
            </a:r>
          </a:p>
          <a:p>
            <a:r>
              <a:rPr lang="sv-SE" dirty="0" smtClean="0"/>
              <a:t>Åbo Akademi </a:t>
            </a:r>
            <a:r>
              <a:rPr lang="sv-SE" sz="1900" dirty="0" smtClean="0"/>
              <a:t>(</a:t>
            </a:r>
            <a:r>
              <a:rPr lang="sv-SE" sz="1900" dirty="0" err="1" smtClean="0"/>
              <a:t>Lead</a:t>
            </a:r>
            <a:r>
              <a:rPr lang="sv-SE" sz="1900" dirty="0" smtClean="0"/>
              <a:t> partner, Nina Söderlund)</a:t>
            </a:r>
          </a:p>
          <a:p>
            <a:pPr lvl="1"/>
            <a:r>
              <a:rPr lang="sv-SE" dirty="0" smtClean="0"/>
              <a:t>Pargas stad</a:t>
            </a:r>
          </a:p>
          <a:p>
            <a:pPr lvl="1"/>
            <a:r>
              <a:rPr lang="sv-SE" dirty="0" err="1" smtClean="0"/>
              <a:t>Novia</a:t>
            </a:r>
            <a:r>
              <a:rPr lang="sv-SE" dirty="0" smtClean="0"/>
              <a:t> UAS</a:t>
            </a:r>
          </a:p>
          <a:p>
            <a:pPr lvl="1"/>
            <a:r>
              <a:rPr lang="en-US" dirty="0" err="1" smtClean="0"/>
              <a:t>Föreningen</a:t>
            </a:r>
            <a:r>
              <a:rPr lang="en-US" dirty="0" smtClean="0"/>
              <a:t> </a:t>
            </a:r>
            <a:r>
              <a:rPr lang="en-US" dirty="0" err="1"/>
              <a:t>Franciscus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 smtClean="0"/>
              <a:t>Kökar</a:t>
            </a:r>
            <a:endParaRPr lang="en-US" dirty="0" smtClean="0"/>
          </a:p>
          <a:p>
            <a:pPr lvl="1"/>
            <a:r>
              <a:rPr lang="en-US" dirty="0" err="1" smtClean="0"/>
              <a:t>Sottunga</a:t>
            </a:r>
            <a:r>
              <a:rPr lang="en-US" dirty="0" smtClean="0"/>
              <a:t> </a:t>
            </a:r>
            <a:r>
              <a:rPr lang="en-US" dirty="0" err="1" smtClean="0"/>
              <a:t>kommun</a:t>
            </a:r>
            <a:endParaRPr lang="en-US" dirty="0" smtClean="0"/>
          </a:p>
          <a:p>
            <a:pPr lvl="1"/>
            <a:r>
              <a:rPr lang="en-US" dirty="0" err="1" smtClean="0"/>
              <a:t>Söderhamn</a:t>
            </a:r>
            <a:r>
              <a:rPr lang="en-US" dirty="0" smtClean="0"/>
              <a:t> </a:t>
            </a:r>
            <a:r>
              <a:rPr lang="en-US" dirty="0" err="1" smtClean="0"/>
              <a:t>kommun</a:t>
            </a:r>
            <a:endParaRPr lang="en-US" dirty="0" smtClean="0"/>
          </a:p>
          <a:p>
            <a:pPr lvl="1"/>
            <a:r>
              <a:rPr lang="en-US" dirty="0" err="1" smtClean="0"/>
              <a:t>Östhammar</a:t>
            </a:r>
            <a:r>
              <a:rPr lang="en-US" dirty="0"/>
              <a:t> </a:t>
            </a:r>
            <a:r>
              <a:rPr lang="en-US" dirty="0" err="1" smtClean="0"/>
              <a:t>kommun</a:t>
            </a:r>
            <a:endParaRPr lang="en-US" dirty="0" smtClean="0"/>
          </a:p>
          <a:p>
            <a:pPr lvl="1"/>
            <a:r>
              <a:rPr lang="en-US" dirty="0" err="1" smtClean="0"/>
              <a:t>Pilgrimstid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endParaRPr lang="sv-SE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141061"/>
            <a:ext cx="3304309" cy="36970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82" y="5033875"/>
            <a:ext cx="4219818" cy="12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2" y="294271"/>
            <a:ext cx="10747214" cy="6189656"/>
          </a:xfrm>
        </p:spPr>
      </p:pic>
    </p:spTree>
    <p:extLst>
      <p:ext uri="{BB962C8B-B14F-4D97-AF65-F5344CB8AC3E}">
        <p14:creationId xmlns:p14="http://schemas.microsoft.com/office/powerpoint/2010/main" val="3374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James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Simpson </a:t>
            </a:r>
            <a:endParaRPr lang="sv-FI" dirty="0"/>
          </a:p>
        </p:txBody>
      </p:sp>
      <p:sp>
        <p:nvSpPr>
          <p:cNvPr id="5" name="TextBox 4"/>
          <p:cNvSpPr txBox="1"/>
          <p:nvPr/>
        </p:nvSpPr>
        <p:spPr>
          <a:xfrm>
            <a:off x="975126" y="1926370"/>
            <a:ext cx="490903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FI" sz="2400" dirty="0">
              <a:solidFill>
                <a:schemeClr val="bg2"/>
              </a:solidFill>
            </a:endParaRPr>
          </a:p>
          <a:p>
            <a:r>
              <a:rPr lang="fi-FI" sz="2400" dirty="0" smtClean="0"/>
              <a:t>Project </a:t>
            </a:r>
            <a:r>
              <a:rPr lang="fi-FI" sz="2400" dirty="0" err="1" smtClean="0"/>
              <a:t>manager</a:t>
            </a:r>
            <a:r>
              <a:rPr lang="fi-FI" sz="2400" dirty="0" smtClean="0"/>
              <a:t> </a:t>
            </a:r>
            <a:r>
              <a:rPr lang="fi-FI" sz="2400" dirty="0"/>
              <a:t>– </a:t>
            </a:r>
            <a:endParaRPr lang="fi-FI" sz="2400" dirty="0" smtClean="0"/>
          </a:p>
          <a:p>
            <a:r>
              <a:rPr lang="fi-FI" sz="2400" dirty="0" smtClean="0"/>
              <a:t>City of </a:t>
            </a:r>
            <a:r>
              <a:rPr lang="fi-FI" sz="2400" dirty="0" err="1" smtClean="0"/>
              <a:t>Pargas</a:t>
            </a:r>
            <a:endParaRPr lang="fi-FI" sz="2400" dirty="0" smtClean="0"/>
          </a:p>
          <a:p>
            <a:endParaRPr lang="sv-FI" sz="2200" u="sng" dirty="0" smtClean="0">
              <a:solidFill>
                <a:schemeClr val="bg2"/>
              </a:solidFill>
            </a:endParaRPr>
          </a:p>
          <a:p>
            <a:r>
              <a:rPr lang="sv-FI" sz="2200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james.simpson@pargas.fi</a:t>
            </a:r>
            <a:r>
              <a:rPr lang="sv-FI" sz="22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2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FI" sz="2200" dirty="0" smtClean="0">
                <a:solidFill>
                  <a:schemeClr val="accent5">
                    <a:lumMod val="75000"/>
                  </a:schemeClr>
                </a:solidFill>
              </a:rPr>
              <a:t>Tel: +358 40 488 5977</a:t>
            </a:r>
          </a:p>
          <a:p>
            <a:endParaRPr lang="sv-FI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v-FI" sz="2200" dirty="0" smtClean="0">
                <a:solidFill>
                  <a:schemeClr val="accent5">
                    <a:lumMod val="75000"/>
                  </a:schemeClr>
                </a:solidFill>
              </a:rPr>
              <a:t>@</a:t>
            </a:r>
            <a:r>
              <a:rPr lang="sv-FI" sz="2200" dirty="0" err="1" smtClean="0">
                <a:solidFill>
                  <a:schemeClr val="accent5">
                    <a:lumMod val="75000"/>
                  </a:schemeClr>
                </a:solidFill>
              </a:rPr>
              <a:t>olavinreitti</a:t>
            </a:r>
            <a:r>
              <a:rPr lang="sv-FI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www.facebook.com/</a:t>
            </a:r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www.instagram.com/</a:t>
            </a:r>
            <a:endParaRPr lang="en-US" sz="2200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www.twitter.com/ </a:t>
            </a:r>
            <a:br>
              <a:rPr lang="en-US" sz="2200" u="sng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</a:br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www.soundcloud.com/</a:t>
            </a:r>
            <a:r>
              <a:rPr lang="en-US" sz="2200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sz="2400" u="sng" dirty="0">
              <a:solidFill>
                <a:schemeClr val="bg2"/>
              </a:solidFill>
            </a:endParaRPr>
          </a:p>
          <a:p>
            <a:endParaRPr lang="en-US" u="sng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600780"/>
            <a:ext cx="7548633" cy="566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Channels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Social Media</a:t>
            </a:r>
          </a:p>
          <a:p>
            <a:pPr lvl="1"/>
            <a:r>
              <a:rPr lang="en-GB" dirty="0" smtClean="0"/>
              <a:t>Facebook page</a:t>
            </a:r>
          </a:p>
          <a:p>
            <a:pPr lvl="1"/>
            <a:r>
              <a:rPr lang="en-GB" dirty="0" smtClean="0"/>
              <a:t>Facebook groups </a:t>
            </a:r>
          </a:p>
          <a:p>
            <a:pPr lvl="2"/>
            <a:r>
              <a:rPr lang="en-GB" dirty="0" smtClean="0"/>
              <a:t> internal, work place, interest groups  </a:t>
            </a:r>
          </a:p>
          <a:p>
            <a:pPr lvl="1"/>
            <a:r>
              <a:rPr lang="en-GB" dirty="0" smtClean="0"/>
              <a:t>Twitter</a:t>
            </a:r>
          </a:p>
          <a:p>
            <a:pPr lvl="1"/>
            <a:r>
              <a:rPr lang="en-GB" dirty="0" smtClean="0"/>
              <a:t>Instagram</a:t>
            </a:r>
          </a:p>
          <a:p>
            <a:pPr lvl="1"/>
            <a:r>
              <a:rPr lang="en-GB" dirty="0" err="1" smtClean="0"/>
              <a:t>Soundcloud</a:t>
            </a:r>
            <a:endParaRPr lang="en-GB" dirty="0" smtClean="0"/>
          </a:p>
          <a:p>
            <a:pPr lvl="1"/>
            <a:r>
              <a:rPr lang="en-GB" dirty="0" err="1" smtClean="0"/>
              <a:t>Youtube</a:t>
            </a:r>
            <a:endParaRPr lang="en-GB" dirty="0" smtClean="0"/>
          </a:p>
          <a:p>
            <a:r>
              <a:rPr lang="en-GB" dirty="0" smtClean="0"/>
              <a:t> Face-to-face</a:t>
            </a:r>
          </a:p>
          <a:p>
            <a:pPr lvl="1"/>
            <a:r>
              <a:rPr lang="en-GB" dirty="0" smtClean="0"/>
              <a:t>Seminars</a:t>
            </a:r>
          </a:p>
          <a:p>
            <a:pPr lvl="1"/>
            <a:r>
              <a:rPr lang="en-GB" dirty="0" smtClean="0"/>
              <a:t>Exhibitions</a:t>
            </a:r>
          </a:p>
          <a:p>
            <a:pPr lvl="1"/>
            <a:r>
              <a:rPr lang="en-GB" dirty="0" smtClean="0"/>
              <a:t>Associations</a:t>
            </a:r>
          </a:p>
          <a:p>
            <a:r>
              <a:rPr lang="en-GB" dirty="0" smtClean="0"/>
              <a:t>Other</a:t>
            </a:r>
            <a:endParaRPr lang="en-GB" dirty="0"/>
          </a:p>
          <a:p>
            <a:pPr lvl="1"/>
            <a:r>
              <a:rPr lang="en-GB" dirty="0" smtClean="0"/>
              <a:t>Newsletters</a:t>
            </a:r>
          </a:p>
          <a:p>
            <a:pPr lvl="1"/>
            <a:r>
              <a:rPr lang="en-GB" dirty="0" smtClean="0"/>
              <a:t>Webpages</a:t>
            </a:r>
            <a:endParaRPr lang="sv-FI" dirty="0"/>
          </a:p>
        </p:txBody>
      </p:sp>
      <p:pic>
        <p:nvPicPr>
          <p:cNvPr id="5122" name="Picture 2" descr="... ja edelleen se valo, se valo..." title="Jon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55" y="2286000"/>
            <a:ext cx="5853545" cy="39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SOME </a:t>
            </a:r>
            <a:r>
              <a:rPr lang="fi-FI" dirty="0" err="1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074346" cy="4023360"/>
          </a:xfrm>
        </p:spPr>
        <p:txBody>
          <a:bodyPr>
            <a:normAutofit/>
          </a:bodyPr>
          <a:lstStyle/>
          <a:p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audience</a:t>
            </a:r>
            <a:endParaRPr lang="fi-FI" dirty="0" smtClean="0"/>
          </a:p>
          <a:p>
            <a:pPr lvl="1"/>
            <a:r>
              <a:rPr lang="fi-FI" dirty="0" err="1" smtClean="0"/>
              <a:t>Stake</a:t>
            </a:r>
            <a:r>
              <a:rPr lang="fi-FI" dirty="0" smtClean="0"/>
              <a:t> </a:t>
            </a:r>
            <a:r>
              <a:rPr lang="fi-FI" dirty="0" err="1" smtClean="0"/>
              <a:t>holders</a:t>
            </a:r>
            <a:r>
              <a:rPr lang="fi-FI" dirty="0" smtClean="0"/>
              <a:t> and </a:t>
            </a:r>
            <a:r>
              <a:rPr lang="fi-FI" dirty="0" err="1" smtClean="0"/>
              <a:t>target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endParaRPr lang="fi-FI" dirty="0" smtClean="0"/>
          </a:p>
          <a:p>
            <a:r>
              <a:rPr lang="fi-FI" dirty="0" smtClean="0"/>
              <a:t>How to </a:t>
            </a:r>
            <a:r>
              <a:rPr lang="fi-FI" dirty="0" err="1" smtClean="0"/>
              <a:t>reach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to </a:t>
            </a:r>
            <a:r>
              <a:rPr lang="fi-FI" dirty="0" err="1" smtClean="0"/>
              <a:t>communicate</a:t>
            </a:r>
            <a:r>
              <a:rPr lang="fi-FI" dirty="0" smtClean="0"/>
              <a:t> to </a:t>
            </a:r>
            <a:r>
              <a:rPr lang="fi-FI" dirty="0" err="1" smtClean="0"/>
              <a:t>them</a:t>
            </a:r>
            <a:endParaRPr lang="fi-FI" dirty="0" smtClean="0"/>
          </a:p>
          <a:p>
            <a:r>
              <a:rPr lang="fi-FI" dirty="0" err="1" smtClean="0"/>
              <a:t>What</a:t>
            </a:r>
            <a:r>
              <a:rPr lang="fi-FI" dirty="0" smtClean="0"/>
              <a:t> action </a:t>
            </a:r>
            <a:r>
              <a:rPr lang="fi-FI" dirty="0" err="1" smtClean="0"/>
              <a:t>do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wish</a:t>
            </a:r>
            <a:r>
              <a:rPr lang="fi-FI" dirty="0" smtClean="0"/>
              <a:t> </a:t>
            </a:r>
            <a:r>
              <a:rPr lang="fi-FI" dirty="0" err="1" smtClean="0"/>
              <a:t>them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to </a:t>
            </a:r>
            <a:r>
              <a:rPr lang="fi-FI" dirty="0" err="1" smtClean="0"/>
              <a:t>take</a:t>
            </a:r>
            <a:endParaRPr lang="fi-FI" dirty="0" smtClean="0"/>
          </a:p>
          <a:p>
            <a:r>
              <a:rPr lang="fi-FI" dirty="0" smtClean="0"/>
              <a:t>How </a:t>
            </a:r>
            <a:r>
              <a:rPr lang="fi-FI" dirty="0" err="1" smtClean="0"/>
              <a:t>often</a:t>
            </a:r>
            <a:endParaRPr lang="fi-FI" dirty="0" smtClean="0"/>
          </a:p>
          <a:p>
            <a:r>
              <a:rPr lang="fi-FI" dirty="0" smtClean="0"/>
              <a:t>Plan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343" t="11837" r="20324" b="5587"/>
          <a:stretch/>
        </p:blipFill>
        <p:spPr>
          <a:xfrm>
            <a:off x="4733565" y="1210333"/>
            <a:ext cx="7266390" cy="55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81" t="11837" r="7939" b="5208"/>
          <a:stretch/>
        </p:blipFill>
        <p:spPr>
          <a:xfrm>
            <a:off x="0" y="0"/>
            <a:ext cx="12181814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597" t="12216" r="6662" b="5587"/>
          <a:stretch/>
        </p:blipFill>
        <p:spPr>
          <a:xfrm>
            <a:off x="0" y="0"/>
            <a:ext cx="12192000" cy="64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217" t="27935" r="33602" b="20360"/>
          <a:stretch/>
        </p:blipFill>
        <p:spPr>
          <a:xfrm>
            <a:off x="8800111" y="0"/>
            <a:ext cx="3388425" cy="2881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37744"/>
            <a:ext cx="9720072" cy="1499616"/>
          </a:xfrm>
        </p:spPr>
        <p:txBody>
          <a:bodyPr/>
          <a:lstStyle/>
          <a:p>
            <a:r>
              <a:rPr lang="fi-FI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472" t="12026" r="32857" b="5018"/>
          <a:stretch/>
        </p:blipFill>
        <p:spPr>
          <a:xfrm>
            <a:off x="4544290" y="789708"/>
            <a:ext cx="4641273" cy="6068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2537" t="19034" r="33282" b="5208"/>
          <a:stretch/>
        </p:blipFill>
        <p:spPr>
          <a:xfrm>
            <a:off x="31459" y="1316182"/>
            <a:ext cx="4447309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398658"/>
            <a:ext cx="9720072" cy="2059438"/>
          </a:xfrm>
        </p:spPr>
        <p:txBody>
          <a:bodyPr>
            <a:normAutofit/>
          </a:bodyPr>
          <a:lstStyle/>
          <a:p>
            <a:r>
              <a:rPr lang="sv-FI" sz="7200" dirty="0" err="1" smtClean="0"/>
              <a:t>Kiitos</a:t>
            </a:r>
            <a:r>
              <a:rPr lang="sv-FI" sz="7200" dirty="0" smtClean="0"/>
              <a:t>, Tack</a:t>
            </a:r>
            <a:r>
              <a:rPr lang="sv-FI" sz="7200" dirty="0"/>
              <a:t>,</a:t>
            </a:r>
            <a:r>
              <a:rPr lang="sv-FI" sz="7200" dirty="0" smtClean="0"/>
              <a:t/>
            </a:r>
            <a:br>
              <a:rPr lang="sv-FI" sz="7200" dirty="0" smtClean="0"/>
            </a:br>
            <a:r>
              <a:rPr lang="sv-FI" sz="7200" dirty="0" err="1" smtClean="0"/>
              <a:t>Thank</a:t>
            </a:r>
            <a:r>
              <a:rPr lang="sv-FI" sz="7200" dirty="0" smtClean="0"/>
              <a:t> </a:t>
            </a:r>
            <a:r>
              <a:rPr lang="sv-FI" sz="7200" dirty="0" err="1" smtClean="0"/>
              <a:t>you</a:t>
            </a:r>
            <a:r>
              <a:rPr lang="sv-FI" sz="7200" dirty="0" smtClean="0"/>
              <a:t>! 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6561348" y="232350"/>
            <a:ext cx="49090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FI" dirty="0">
              <a:solidFill>
                <a:schemeClr val="bg2"/>
              </a:solidFill>
            </a:endParaRPr>
          </a:p>
          <a:p>
            <a:r>
              <a:rPr lang="sv-FI" sz="2400" dirty="0" err="1" smtClean="0">
                <a:solidFill>
                  <a:schemeClr val="bg2"/>
                </a:solidFill>
              </a:rPr>
              <a:t>StOlav</a:t>
            </a:r>
            <a:r>
              <a:rPr lang="sv-FI" sz="2400" dirty="0" smtClean="0">
                <a:solidFill>
                  <a:schemeClr val="bg2"/>
                </a:solidFill>
              </a:rPr>
              <a:t> </a:t>
            </a:r>
            <a:r>
              <a:rPr lang="sv-FI" sz="2400" dirty="0" err="1" smtClean="0">
                <a:solidFill>
                  <a:schemeClr val="bg2"/>
                </a:solidFill>
              </a:rPr>
              <a:t>Waterway</a:t>
            </a:r>
            <a:endParaRPr lang="sv-FI" sz="2400" dirty="0" smtClean="0">
              <a:solidFill>
                <a:schemeClr val="bg2"/>
              </a:solidFill>
            </a:endParaRPr>
          </a:p>
          <a:p>
            <a:r>
              <a:rPr lang="sv-FI" sz="2400" u="sng" dirty="0" smtClean="0">
                <a:solidFill>
                  <a:schemeClr val="bg2"/>
                </a:solidFill>
              </a:rPr>
              <a:t>james.simpson@parainen.fi</a:t>
            </a:r>
            <a:endParaRPr lang="en-US" sz="2400" u="sng" dirty="0" smtClean="0">
              <a:solidFill>
                <a:schemeClr val="bg2"/>
              </a:solidFill>
            </a:endParaRPr>
          </a:p>
          <a:p>
            <a:r>
              <a:rPr lang="sv-FI" sz="2400" dirty="0" smtClean="0">
                <a:solidFill>
                  <a:schemeClr val="bg2"/>
                </a:solidFill>
              </a:rPr>
              <a:t>Tel: +358 (0)40 488 5977</a:t>
            </a:r>
          </a:p>
          <a:p>
            <a:r>
              <a:rPr lang="en-US" sz="2400" u="sng" dirty="0" smtClean="0">
                <a:solidFill>
                  <a:schemeClr val="bg2"/>
                </a:solidFill>
              </a:rPr>
              <a:t>www.facebook.com/olavinreitti</a:t>
            </a:r>
          </a:p>
          <a:p>
            <a:endParaRPr lang="en-US" u="sng" dirty="0" smtClean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700" y="49764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695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21049</TotalTime>
  <Words>135</Words>
  <Application>Microsoft Office PowerPoint</Application>
  <PresentationFormat>Widescreen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James  Simpson </vt:lpstr>
      <vt:lpstr>Channels</vt:lpstr>
      <vt:lpstr>SOME thoughts</vt:lpstr>
      <vt:lpstr>PowerPoint Presentation</vt:lpstr>
      <vt:lpstr>PowerPoint Presentation</vt:lpstr>
      <vt:lpstr>Twitter</vt:lpstr>
      <vt:lpstr>Kiitos, Tack, Thank you! </vt:lpstr>
    </vt:vector>
  </TitlesOfParts>
  <Company>Pargas stad - Paraisten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Olav Waterways Pilgrim på havet Pyhän Olavin merireitti</dc:title>
  <dc:creator>James Simpson</dc:creator>
  <cp:lastModifiedBy>James Simpson</cp:lastModifiedBy>
  <cp:revision>169</cp:revision>
  <cp:lastPrinted>2017-05-05T11:42:46Z</cp:lastPrinted>
  <dcterms:created xsi:type="dcterms:W3CDTF">2016-12-09T08:06:10Z</dcterms:created>
  <dcterms:modified xsi:type="dcterms:W3CDTF">2018-04-04T11:16:57Z</dcterms:modified>
</cp:coreProperties>
</file>