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00"/>
    <a:srgbClr val="FFE000"/>
    <a:srgbClr val="2D2D86"/>
    <a:srgbClr val="8280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8" autoAdjust="0"/>
    <p:restoredTop sz="94660"/>
  </p:normalViewPr>
  <p:slideViewPr>
    <p:cSldViewPr snapToGrid="0">
      <p:cViewPr varScale="1">
        <p:scale>
          <a:sx n="75" d="100"/>
          <a:sy n="75" d="100"/>
        </p:scale>
        <p:origin x="22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2FC58DBE-F576-4F23-89B4-08E80CB9C2A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F84A0A18-B4DC-4DF2-B8E0-C259F66E9E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E94F2-D8F3-40F1-80E0-88EEDF67B57D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F3A3056-9618-43D5-B70D-DC3826DB64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EC95593-3DCC-4EA8-9251-97D54D5456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D01E0-B32B-4085-8D40-B454753FB6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269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4_5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7559675" cy="5222875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pic>
        <p:nvPicPr>
          <p:cNvPr id="13" name="Graphic 12">
            <a:extLst>
              <a:ext uri="{FF2B5EF4-FFF2-40B4-BE49-F238E27FC236}">
                <a16:creationId xmlns="" xmlns:a16="http://schemas.microsoft.com/office/drawing/2014/main" id="{F19E4A56-DFAD-47FC-A0DB-ED1F799E6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8516" y="10211975"/>
            <a:ext cx="544562" cy="354598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3F61F7E-A446-4EEE-B403-19109469B3F5}"/>
              </a:ext>
            </a:extLst>
          </p:cNvPr>
          <p:cNvSpPr/>
          <p:nvPr userDrawn="1"/>
        </p:nvSpPr>
        <p:spPr>
          <a:xfrm>
            <a:off x="1213272" y="8595074"/>
            <a:ext cx="1535723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b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C78E99A-0EEC-44D1-919B-2FE6D4DC45F8}"/>
              </a:ext>
            </a:extLst>
          </p:cNvPr>
          <p:cNvSpPr/>
          <p:nvPr userDrawn="1"/>
        </p:nvSpPr>
        <p:spPr>
          <a:xfrm>
            <a:off x="4810682" y="8595074"/>
            <a:ext cx="1535723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24894" y="8595075"/>
            <a:ext cx="1524099" cy="339971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20507" y="8595075"/>
            <a:ext cx="1524099" cy="339971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20" name="Text Placeholder 2">
            <a:extLst>
              <a:ext uri="{FF2B5EF4-FFF2-40B4-BE49-F238E27FC236}">
                <a16:creationId xmlns="" xmlns:a16="http://schemas.microsoft.com/office/drawing/2014/main" id="{9B3EF7F8-6474-4CE8-B5E2-F12D76016B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24895" y="9298642"/>
            <a:ext cx="5119711" cy="419098"/>
          </a:xfrm>
        </p:spPr>
        <p:txBody>
          <a:bodyPr anchor="t">
            <a:noAutofit/>
          </a:bodyPr>
          <a:lstStyle>
            <a:lvl1pPr marL="0" indent="0" algn="l">
              <a:buNone/>
              <a:defRPr sz="1100" b="1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Extra information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3271" y="5852180"/>
            <a:ext cx="5700633" cy="1104524"/>
          </a:xfrm>
        </p:spPr>
        <p:txBody>
          <a:bodyPr anchor="t">
            <a:noAutofit/>
          </a:bodyPr>
          <a:lstStyle>
            <a:lvl1pPr algn="l">
              <a:defRPr sz="4200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="" xmlns:a16="http://schemas.microsoft.com/office/drawing/2014/main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272" y="7264617"/>
            <a:ext cx="5844936" cy="91273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2D2D86"/>
                </a:solidFill>
                <a:latin typeface="+mn-lt"/>
              </a:defRPr>
            </a:lvl1pPr>
            <a:lvl2pPr marL="267260" indent="0" algn="ctr">
              <a:buNone/>
              <a:defRPr sz="1169"/>
            </a:lvl2pPr>
            <a:lvl3pPr marL="534521" indent="0" algn="ctr">
              <a:buNone/>
              <a:defRPr sz="1052"/>
            </a:lvl3pPr>
            <a:lvl4pPr marL="801782" indent="0" algn="ctr">
              <a:buNone/>
              <a:defRPr sz="935"/>
            </a:lvl4pPr>
            <a:lvl5pPr marL="1069043" indent="0" algn="ctr">
              <a:buNone/>
              <a:defRPr sz="935"/>
            </a:lvl5pPr>
            <a:lvl6pPr marL="1336303" indent="0" algn="ctr">
              <a:buNone/>
              <a:defRPr sz="935"/>
            </a:lvl6pPr>
            <a:lvl7pPr marL="1603564" indent="0" algn="ctr">
              <a:buNone/>
              <a:defRPr sz="935"/>
            </a:lvl7pPr>
            <a:lvl8pPr marL="1870825" indent="0" algn="ctr">
              <a:buNone/>
              <a:defRPr sz="935"/>
            </a:lvl8pPr>
            <a:lvl9pPr marL="2138085" indent="0" algn="ctr">
              <a:buNone/>
              <a:defRPr sz="935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="" xmlns:a16="http://schemas.microsoft.com/office/drawing/2014/main" id="{FE2F24E0-CF24-43A6-97E2-F3DDECB7A076}"/>
              </a:ext>
            </a:extLst>
          </p:cNvPr>
          <p:cNvSpPr/>
          <p:nvPr/>
        </p:nvSpPr>
        <p:spPr>
          <a:xfrm>
            <a:off x="645772" y="582736"/>
            <a:ext cx="6300568" cy="9472564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7648797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4934632"/>
                </a:ln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800"/>
          </a:p>
        </p:txBody>
      </p:sp>
      <p:sp>
        <p:nvSpPr>
          <p:cNvPr id="15" name="Picture Placeholder 3">
            <a:extLst>
              <a:ext uri="{FF2B5EF4-FFF2-40B4-BE49-F238E27FC236}">
                <a16:creationId xmlns="" xmlns:a16="http://schemas.microsoft.com/office/drawing/2014/main" id="{62222C1A-4F16-4417-A0FE-E83E5ECBF99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43425" y="10155384"/>
            <a:ext cx="1622425" cy="467779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9" name="Picture Placeholder 3">
            <a:extLst>
              <a:ext uri="{FF2B5EF4-FFF2-40B4-BE49-F238E27FC236}">
                <a16:creationId xmlns="" xmlns:a16="http://schemas.microsoft.com/office/drawing/2014/main" id="{EC124704-CE59-4EFB-BB7C-1092B73E04B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39422" y="298442"/>
            <a:ext cx="2710429" cy="568588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93691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_6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7559675" cy="6416194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pic>
        <p:nvPicPr>
          <p:cNvPr id="13" name="Graphic 12">
            <a:extLst>
              <a:ext uri="{FF2B5EF4-FFF2-40B4-BE49-F238E27FC236}">
                <a16:creationId xmlns="" xmlns:a16="http://schemas.microsoft.com/office/drawing/2014/main" id="{F19E4A56-DFAD-47FC-A0DB-ED1F799E6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8516" y="10211975"/>
            <a:ext cx="544562" cy="354598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3F61F7E-A446-4EEE-B403-19109469B3F5}"/>
              </a:ext>
            </a:extLst>
          </p:cNvPr>
          <p:cNvSpPr/>
          <p:nvPr userDrawn="1"/>
        </p:nvSpPr>
        <p:spPr>
          <a:xfrm>
            <a:off x="1213272" y="9314671"/>
            <a:ext cx="1535723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b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C78E99A-0EEC-44D1-919B-2FE6D4DC45F8}"/>
              </a:ext>
            </a:extLst>
          </p:cNvPr>
          <p:cNvSpPr/>
          <p:nvPr userDrawn="1"/>
        </p:nvSpPr>
        <p:spPr>
          <a:xfrm>
            <a:off x="4810682" y="9314671"/>
            <a:ext cx="1535723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24894" y="9314672"/>
            <a:ext cx="1524099" cy="339971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20507" y="9314672"/>
            <a:ext cx="1524099" cy="339971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3271" y="7051853"/>
            <a:ext cx="5769807" cy="581734"/>
          </a:xfrm>
        </p:spPr>
        <p:txBody>
          <a:bodyPr anchor="t">
            <a:noAutofit/>
          </a:bodyPr>
          <a:lstStyle>
            <a:lvl1pPr algn="l">
              <a:defRPr sz="4200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="" xmlns:a16="http://schemas.microsoft.com/office/drawing/2014/main" id="{06E87E10-9863-494F-A91B-81E8324FBB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3270" y="7964635"/>
            <a:ext cx="5769808" cy="792704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rgbClr val="2D2D86"/>
                </a:solidFill>
                <a:latin typeface="+mn-lt"/>
              </a:defRPr>
            </a:lvl1pPr>
            <a:lvl2pPr marL="267260" indent="0" algn="ctr">
              <a:buNone/>
              <a:defRPr sz="1169"/>
            </a:lvl2pPr>
            <a:lvl3pPr marL="534521" indent="0" algn="ctr">
              <a:buNone/>
              <a:defRPr sz="1052"/>
            </a:lvl3pPr>
            <a:lvl4pPr marL="801782" indent="0" algn="ctr">
              <a:buNone/>
              <a:defRPr sz="935"/>
            </a:lvl4pPr>
            <a:lvl5pPr marL="1069043" indent="0" algn="ctr">
              <a:buNone/>
              <a:defRPr sz="935"/>
            </a:lvl5pPr>
            <a:lvl6pPr marL="1336303" indent="0" algn="ctr">
              <a:buNone/>
              <a:defRPr sz="935"/>
            </a:lvl6pPr>
            <a:lvl7pPr marL="1603564" indent="0" algn="ctr">
              <a:buNone/>
              <a:defRPr sz="935"/>
            </a:lvl7pPr>
            <a:lvl8pPr marL="1870825" indent="0" algn="ctr">
              <a:buNone/>
              <a:defRPr sz="935"/>
            </a:lvl8pPr>
            <a:lvl9pPr marL="2138085" indent="0" algn="ctr">
              <a:buNone/>
              <a:defRPr sz="935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="" xmlns:a16="http://schemas.microsoft.com/office/drawing/2014/main" id="{FE2F24E0-CF24-43A6-97E2-F3DDECB7A076}"/>
              </a:ext>
            </a:extLst>
          </p:cNvPr>
          <p:cNvSpPr/>
          <p:nvPr/>
        </p:nvSpPr>
        <p:spPr>
          <a:xfrm>
            <a:off x="645772" y="582736"/>
            <a:ext cx="6300568" cy="9472564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105735 h 9395329"/>
              <a:gd name="connsiteX0" fmla="*/ 6216931 w 6221948"/>
              <a:gd name="connsiteY0" fmla="*/ 7815071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105735 h 9395329"/>
              <a:gd name="connsiteX0" fmla="*/ 6216931 w 6221948"/>
              <a:gd name="connsiteY0" fmla="*/ 8098492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105735 h 9395329"/>
              <a:gd name="connsiteX0" fmla="*/ 6216931 w 6221948"/>
              <a:gd name="connsiteY0" fmla="*/ 8295430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105735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16931" y="8295430"/>
                </a:moveTo>
                <a:cubicBezTo>
                  <a:pt x="6218603" y="8822183"/>
                  <a:pt x="6220276" y="8868576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6105735"/>
                </a:ln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800"/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75BA5C3D-EDF7-49EA-B922-75FD34AA4FF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29138" y="10137187"/>
            <a:ext cx="1651000" cy="477520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="" xmlns:a16="http://schemas.microsoft.com/office/drawing/2014/main" id="{F8ECF726-DB91-43F1-9C30-EC143DA4509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39422" y="298442"/>
            <a:ext cx="2710429" cy="568588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132057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4_70per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="" xmlns:a16="http://schemas.microsoft.com/office/drawing/2014/main" id="{68B112EE-37E6-4770-BE47-762B69893D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0"/>
            <a:ext cx="7559675" cy="7483441"/>
          </a:xfrm>
          <a:solidFill>
            <a:schemeClr val="bg2">
              <a:lumMod val="9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fr-FR" dirty="0"/>
          </a:p>
        </p:txBody>
      </p:sp>
      <p:pic>
        <p:nvPicPr>
          <p:cNvPr id="13" name="Graphic 12">
            <a:extLst>
              <a:ext uri="{FF2B5EF4-FFF2-40B4-BE49-F238E27FC236}">
                <a16:creationId xmlns="" xmlns:a16="http://schemas.microsoft.com/office/drawing/2014/main" id="{F19E4A56-DFAD-47FC-A0DB-ED1F799E6B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8516" y="10211975"/>
            <a:ext cx="544562" cy="354598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63F61F7E-A446-4EEE-B403-19109469B3F5}"/>
              </a:ext>
            </a:extLst>
          </p:cNvPr>
          <p:cNvSpPr/>
          <p:nvPr userDrawn="1"/>
        </p:nvSpPr>
        <p:spPr>
          <a:xfrm>
            <a:off x="1213272" y="9295710"/>
            <a:ext cx="1535723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b="0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C78E99A-0EEC-44D1-919B-2FE6D4DC45F8}"/>
              </a:ext>
            </a:extLst>
          </p:cNvPr>
          <p:cNvSpPr/>
          <p:nvPr userDrawn="1"/>
        </p:nvSpPr>
        <p:spPr>
          <a:xfrm>
            <a:off x="4810682" y="9295710"/>
            <a:ext cx="1535723" cy="339970"/>
          </a:xfrm>
          <a:prstGeom prst="rect">
            <a:avLst/>
          </a:prstGeom>
          <a:solidFill>
            <a:srgbClr val="FFE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E444233-2A38-459B-BC2A-1E4DB9DA88B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24894" y="9295711"/>
            <a:ext cx="1524099" cy="339971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Date</a:t>
            </a:r>
            <a:endParaRPr lang="fr-FR" dirty="0"/>
          </a:p>
        </p:txBody>
      </p:sp>
      <p:sp>
        <p:nvSpPr>
          <p:cNvPr id="18" name="Text Placeholder 2">
            <a:extLst>
              <a:ext uri="{FF2B5EF4-FFF2-40B4-BE49-F238E27FC236}">
                <a16:creationId xmlns="" xmlns:a16="http://schemas.microsoft.com/office/drawing/2014/main" id="{D8D08715-AE0A-4545-8029-D3BAAC7B88E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20507" y="9295711"/>
            <a:ext cx="1524099" cy="339971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 b="0">
                <a:solidFill>
                  <a:srgbClr val="2D2D86"/>
                </a:solidFill>
              </a:defRPr>
            </a:lvl1pPr>
          </a:lstStyle>
          <a:p>
            <a:pPr lvl="0"/>
            <a:r>
              <a:rPr lang="en-US" dirty="0"/>
              <a:t>Time</a:t>
            </a:r>
            <a:endParaRPr lang="fr-FR" dirty="0"/>
          </a:p>
        </p:txBody>
      </p:sp>
      <p:sp>
        <p:nvSpPr>
          <p:cNvPr id="14" name="Title 1">
            <a:extLst>
              <a:ext uri="{FF2B5EF4-FFF2-40B4-BE49-F238E27FC236}">
                <a16:creationId xmlns="" xmlns:a16="http://schemas.microsoft.com/office/drawing/2014/main" id="{AEED5D40-7304-4303-BE16-EE39133EF09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13271" y="8137685"/>
            <a:ext cx="5769807" cy="581734"/>
          </a:xfrm>
        </p:spPr>
        <p:txBody>
          <a:bodyPr anchor="t">
            <a:noAutofit/>
          </a:bodyPr>
          <a:lstStyle>
            <a:lvl1pPr algn="l">
              <a:defRPr sz="4200">
                <a:solidFill>
                  <a:srgbClr val="2D2D86"/>
                </a:solidFill>
                <a:latin typeface="+mj-lt"/>
                <a:ea typeface="Noto Serif" panose="02020600060500020200" pitchFamily="18" charset="0"/>
                <a:cs typeface="Noto Serif" panose="02020600060500020200" pitchFamily="18" charset="0"/>
              </a:defRPr>
            </a:lvl1pPr>
          </a:lstStyle>
          <a:p>
            <a:r>
              <a:rPr lang="en-US" dirty="0"/>
              <a:t>Main title</a:t>
            </a:r>
          </a:p>
        </p:txBody>
      </p:sp>
      <p:sp>
        <p:nvSpPr>
          <p:cNvPr id="30" name="Graphic 26">
            <a:extLst>
              <a:ext uri="{FF2B5EF4-FFF2-40B4-BE49-F238E27FC236}">
                <a16:creationId xmlns="" xmlns:a16="http://schemas.microsoft.com/office/drawing/2014/main" id="{FE2F24E0-CF24-43A6-97E2-F3DDECB7A076}"/>
              </a:ext>
            </a:extLst>
          </p:cNvPr>
          <p:cNvSpPr/>
          <p:nvPr/>
        </p:nvSpPr>
        <p:spPr>
          <a:xfrm>
            <a:off x="645772" y="582736"/>
            <a:ext cx="6300568" cy="9472564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105735 h 9395329"/>
              <a:gd name="connsiteX0" fmla="*/ 6216931 w 6221948"/>
              <a:gd name="connsiteY0" fmla="*/ 7815071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6105735 h 9395329"/>
              <a:gd name="connsiteX0" fmla="*/ 6216931 w 6221948"/>
              <a:gd name="connsiteY0" fmla="*/ 7815071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7148413 h 9395329"/>
              <a:gd name="connsiteX0" fmla="*/ 6223075 w 6223456"/>
              <a:gd name="connsiteY0" fmla="*/ 8209932 h 9395329"/>
              <a:gd name="connsiteX1" fmla="*/ 6221948 w 6223456"/>
              <a:gd name="connsiteY1" fmla="*/ 9395329 h 9395329"/>
              <a:gd name="connsiteX2" fmla="*/ 0 w 6223456"/>
              <a:gd name="connsiteY2" fmla="*/ 9395329 h 9395329"/>
              <a:gd name="connsiteX3" fmla="*/ 0 w 6223456"/>
              <a:gd name="connsiteY3" fmla="*/ 0 h 9395329"/>
              <a:gd name="connsiteX4" fmla="*/ 6221948 w 6223456"/>
              <a:gd name="connsiteY4" fmla="*/ 0 h 9395329"/>
              <a:gd name="connsiteX5" fmla="*/ 6221948 w 6223456"/>
              <a:gd name="connsiteY5" fmla="*/ 7148413 h 9395329"/>
              <a:gd name="connsiteX0" fmla="*/ 6216931 w 6221948"/>
              <a:gd name="connsiteY0" fmla="*/ 8388854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7148413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16931" y="8388854"/>
                </a:moveTo>
                <a:cubicBezTo>
                  <a:pt x="6218603" y="8915607"/>
                  <a:pt x="6220276" y="8868576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7148413"/>
                </a:ln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1800"/>
          </a:p>
        </p:txBody>
      </p:sp>
      <p:sp>
        <p:nvSpPr>
          <p:cNvPr id="15" name="Picture Placeholder 3">
            <a:extLst>
              <a:ext uri="{FF2B5EF4-FFF2-40B4-BE49-F238E27FC236}">
                <a16:creationId xmlns="" xmlns:a16="http://schemas.microsoft.com/office/drawing/2014/main" id="{7557C8B1-0F2D-4976-B970-1FF21D60B99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500563" y="10137187"/>
            <a:ext cx="1679575" cy="477520"/>
          </a:xfrm>
          <a:blipFill>
            <a:blip r:embed="rId4"/>
            <a:stretch>
              <a:fillRect/>
            </a:stretch>
          </a:blipFill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logo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="" xmlns:a16="http://schemas.microsoft.com/office/drawing/2014/main" id="{62303780-8842-4BE7-B0C8-19433A8B93A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39422" y="298442"/>
            <a:ext cx="2710429" cy="568588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fr-FR" dirty="0"/>
              <a:t>Pin logo</a:t>
            </a:r>
          </a:p>
        </p:txBody>
      </p:sp>
    </p:spTree>
    <p:extLst>
      <p:ext uri="{BB962C8B-B14F-4D97-AF65-F5344CB8AC3E}">
        <p14:creationId xmlns:p14="http://schemas.microsoft.com/office/powerpoint/2010/main" val="290058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7073A-B34D-4209-8EEC-E8FD2E3B392C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966B5-F2AB-4D72-B946-EB0078F919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92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8">
            <a:extLst>
              <a:ext uri="{FF2B5EF4-FFF2-40B4-BE49-F238E27FC236}">
                <a16:creationId xmlns="" xmlns:a16="http://schemas.microsoft.com/office/drawing/2014/main" id="{F3E1E39D-3522-4B7E-895B-FED8C09040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0" name="Text Placeholder 39">
            <a:extLst>
              <a:ext uri="{FF2B5EF4-FFF2-40B4-BE49-F238E27FC236}">
                <a16:creationId xmlns="" xmlns:a16="http://schemas.microsoft.com/office/drawing/2014/main" id="{9170B6B1-9F0C-4939-8AAF-4275769E39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1" name="Text Placeholder 40">
            <a:extLst>
              <a:ext uri="{FF2B5EF4-FFF2-40B4-BE49-F238E27FC236}">
                <a16:creationId xmlns="" xmlns:a16="http://schemas.microsoft.com/office/drawing/2014/main" id="{9BAF26EC-C94D-450F-A379-3FD64A959BB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2" name="Text Placeholder 41">
            <a:extLst>
              <a:ext uri="{FF2B5EF4-FFF2-40B4-BE49-F238E27FC236}">
                <a16:creationId xmlns="" xmlns:a16="http://schemas.microsoft.com/office/drawing/2014/main" id="{B942768F-E57F-412C-A249-26F05F82B1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7" name="Title 36">
            <a:extLst>
              <a:ext uri="{FF2B5EF4-FFF2-40B4-BE49-F238E27FC236}">
                <a16:creationId xmlns="" xmlns:a16="http://schemas.microsoft.com/office/drawing/2014/main" id="{BE6097DE-E129-4B7D-92B2-19FA3D464A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8" name="Subtitle 37">
            <a:extLst>
              <a:ext uri="{FF2B5EF4-FFF2-40B4-BE49-F238E27FC236}">
                <a16:creationId xmlns="" xmlns:a16="http://schemas.microsoft.com/office/drawing/2014/main" id="{FB19FC57-362F-4D2D-92E8-6836C34101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3" name="Picture Placeholder 42">
            <a:extLst>
              <a:ext uri="{FF2B5EF4-FFF2-40B4-BE49-F238E27FC236}">
                <a16:creationId xmlns="" xmlns:a16="http://schemas.microsoft.com/office/drawing/2014/main" id="{86CA2A5F-B9F5-4165-B7A9-F55C2202BE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Graphic 26">
            <a:extLst>
              <a:ext uri="{FF2B5EF4-FFF2-40B4-BE49-F238E27FC236}">
                <a16:creationId xmlns="" xmlns:a16="http://schemas.microsoft.com/office/drawing/2014/main" id="{1D32A344-4B05-42F6-8139-1D8D0D0E5750}"/>
              </a:ext>
            </a:extLst>
          </p:cNvPr>
          <p:cNvSpPr/>
          <p:nvPr/>
        </p:nvSpPr>
        <p:spPr>
          <a:xfrm>
            <a:off x="645770" y="561703"/>
            <a:ext cx="6268133" cy="9494949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1948" h="9395329">
                <a:moveTo>
                  <a:pt x="6221948" y="7648797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lnTo>
                  <a:pt x="6221948" y="4934632"/>
                </a:ln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90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14" b="395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00231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75C918E9-09DB-4910-948E-E40E6E678CC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C0A1C88-A8FA-4BF0-87D6-25FB3B7B42A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9AC680D1-1A15-4724-8A50-CF0B7A8375D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6C40796-696D-4E36-968C-3BDC584432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B9D8AB6-0003-401E-9A80-4D92F3A53B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Picture Placeholder 6">
            <a:extLst>
              <a:ext uri="{FF2B5EF4-FFF2-40B4-BE49-F238E27FC236}">
                <a16:creationId xmlns="" xmlns:a16="http://schemas.microsoft.com/office/drawing/2014/main" id="{6B13BFEA-7E98-4FEB-8434-B0D44F8BF81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8" name="Graphic 26">
            <a:extLst>
              <a:ext uri="{FF2B5EF4-FFF2-40B4-BE49-F238E27FC236}">
                <a16:creationId xmlns="" xmlns:a16="http://schemas.microsoft.com/office/drawing/2014/main" id="{2403DE0C-F394-4CD2-8315-3D1FE5C2DB0C}"/>
              </a:ext>
            </a:extLst>
          </p:cNvPr>
          <p:cNvSpPr/>
          <p:nvPr/>
        </p:nvSpPr>
        <p:spPr>
          <a:xfrm>
            <a:off x="645770" y="561703"/>
            <a:ext cx="6309820" cy="9494949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3135 w 6221948"/>
              <a:gd name="connsiteY5" fmla="*/ 6076621 h 9395329"/>
              <a:gd name="connsiteX0" fmla="*/ 6221948 w 6222251"/>
              <a:gd name="connsiteY0" fmla="*/ 7648797 h 9395329"/>
              <a:gd name="connsiteX1" fmla="*/ 6221948 w 6222251"/>
              <a:gd name="connsiteY1" fmla="*/ 9395329 h 9395329"/>
              <a:gd name="connsiteX2" fmla="*/ 0 w 6222251"/>
              <a:gd name="connsiteY2" fmla="*/ 9395329 h 9395329"/>
              <a:gd name="connsiteX3" fmla="*/ 0 w 6222251"/>
              <a:gd name="connsiteY3" fmla="*/ 0 h 9395329"/>
              <a:gd name="connsiteX4" fmla="*/ 6221948 w 6222251"/>
              <a:gd name="connsiteY4" fmla="*/ 0 h 9395329"/>
              <a:gd name="connsiteX5" fmla="*/ 6222251 w 6222251"/>
              <a:gd name="connsiteY5" fmla="*/ 6085761 h 9395329"/>
              <a:gd name="connsiteX0" fmla="*/ 6221948 w 6222251"/>
              <a:gd name="connsiteY0" fmla="*/ 7648797 h 9395329"/>
              <a:gd name="connsiteX1" fmla="*/ 6221948 w 6222251"/>
              <a:gd name="connsiteY1" fmla="*/ 9395329 h 9395329"/>
              <a:gd name="connsiteX2" fmla="*/ 0 w 6222251"/>
              <a:gd name="connsiteY2" fmla="*/ 9395329 h 9395329"/>
              <a:gd name="connsiteX3" fmla="*/ 0 w 6222251"/>
              <a:gd name="connsiteY3" fmla="*/ 0 h 9395329"/>
              <a:gd name="connsiteX4" fmla="*/ 6221948 w 6222251"/>
              <a:gd name="connsiteY4" fmla="*/ 0 h 9395329"/>
              <a:gd name="connsiteX5" fmla="*/ 6222251 w 6222251"/>
              <a:gd name="connsiteY5" fmla="*/ 6098614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4560 w 6221948"/>
              <a:gd name="connsiteY5" fmla="*/ 6098615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23 w 6221948"/>
              <a:gd name="connsiteY5" fmla="*/ 6108897 h 9395329"/>
              <a:gd name="connsiteX0" fmla="*/ 6227105 w 6227105"/>
              <a:gd name="connsiteY0" fmla="*/ 8295088 h 9395329"/>
              <a:gd name="connsiteX1" fmla="*/ 6221948 w 6227105"/>
              <a:gd name="connsiteY1" fmla="*/ 9395329 h 9395329"/>
              <a:gd name="connsiteX2" fmla="*/ 0 w 6227105"/>
              <a:gd name="connsiteY2" fmla="*/ 9395329 h 9395329"/>
              <a:gd name="connsiteX3" fmla="*/ 0 w 6227105"/>
              <a:gd name="connsiteY3" fmla="*/ 0 h 9395329"/>
              <a:gd name="connsiteX4" fmla="*/ 6221948 w 6227105"/>
              <a:gd name="connsiteY4" fmla="*/ 0 h 9395329"/>
              <a:gd name="connsiteX5" fmla="*/ 6217123 w 6227105"/>
              <a:gd name="connsiteY5" fmla="*/ 6108897 h 9395329"/>
              <a:gd name="connsiteX0" fmla="*/ 6227105 w 6227105"/>
              <a:gd name="connsiteY0" fmla="*/ 8295088 h 9395329"/>
              <a:gd name="connsiteX1" fmla="*/ 6221948 w 6227105"/>
              <a:gd name="connsiteY1" fmla="*/ 9395329 h 9395329"/>
              <a:gd name="connsiteX2" fmla="*/ 0 w 6227105"/>
              <a:gd name="connsiteY2" fmla="*/ 9395329 h 9395329"/>
              <a:gd name="connsiteX3" fmla="*/ 0 w 6227105"/>
              <a:gd name="connsiteY3" fmla="*/ 0 h 9395329"/>
              <a:gd name="connsiteX4" fmla="*/ 6221948 w 6227105"/>
              <a:gd name="connsiteY4" fmla="*/ 0 h 9395329"/>
              <a:gd name="connsiteX5" fmla="*/ 6217123 w 6227105"/>
              <a:gd name="connsiteY5" fmla="*/ 6108897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7105" h="9395329">
                <a:moveTo>
                  <a:pt x="6227105" y="8295088"/>
                </a:moveTo>
                <a:lnTo>
                  <a:pt x="6221948" y="9395329"/>
                </a:ln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1948" y="1644877"/>
                  <a:pt x="6217123" y="4464020"/>
                  <a:pt x="6217123" y="6108897"/>
                </a:cubicBez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90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14" b="395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0216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1EA2D3E6-1AA6-4BBE-B5AC-3696ED7E61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1" name="Text Placeholder 10">
            <a:extLst>
              <a:ext uri="{FF2B5EF4-FFF2-40B4-BE49-F238E27FC236}">
                <a16:creationId xmlns="" xmlns:a16="http://schemas.microsoft.com/office/drawing/2014/main" id="{FAB7486E-B7DD-4E68-9B70-9B59F51615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Text Placeholder 11">
            <a:extLst>
              <a:ext uri="{FF2B5EF4-FFF2-40B4-BE49-F238E27FC236}">
                <a16:creationId xmlns="" xmlns:a16="http://schemas.microsoft.com/office/drawing/2014/main" id="{07C6C3CB-670D-48B6-9DC8-29E041A5083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Title 8">
            <a:extLst>
              <a:ext uri="{FF2B5EF4-FFF2-40B4-BE49-F238E27FC236}">
                <a16:creationId xmlns="" xmlns:a16="http://schemas.microsoft.com/office/drawing/2014/main" id="{CD6571ED-CD2E-4E92-B669-AEB693FBCC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Picture Placeholder 12">
            <a:extLst>
              <a:ext uri="{FF2B5EF4-FFF2-40B4-BE49-F238E27FC236}">
                <a16:creationId xmlns="" xmlns:a16="http://schemas.microsoft.com/office/drawing/2014/main" id="{B4F85D04-28E3-4DF4-B278-C2E251CBBC8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Graphic 26">
            <a:extLst>
              <a:ext uri="{FF2B5EF4-FFF2-40B4-BE49-F238E27FC236}">
                <a16:creationId xmlns="" xmlns:a16="http://schemas.microsoft.com/office/drawing/2014/main" id="{A80A3672-914E-47D7-A542-21756577C2F4}"/>
              </a:ext>
            </a:extLst>
          </p:cNvPr>
          <p:cNvSpPr/>
          <p:nvPr/>
        </p:nvSpPr>
        <p:spPr>
          <a:xfrm>
            <a:off x="645770" y="561703"/>
            <a:ext cx="6305926" cy="9494949"/>
          </a:xfrm>
          <a:custGeom>
            <a:avLst/>
            <a:gdLst>
              <a:gd name="connsiteX0" fmla="*/ 6221948 w 6221947"/>
              <a:gd name="connsiteY0" fmla="*/ 7648797 h 9395328"/>
              <a:gd name="connsiteX1" fmla="*/ 6221948 w 6221947"/>
              <a:gd name="connsiteY1" fmla="*/ 9395329 h 9395328"/>
              <a:gd name="connsiteX2" fmla="*/ 0 w 6221947"/>
              <a:gd name="connsiteY2" fmla="*/ 9395329 h 9395328"/>
              <a:gd name="connsiteX3" fmla="*/ 0 w 6221947"/>
              <a:gd name="connsiteY3" fmla="*/ 0 h 9395328"/>
              <a:gd name="connsiteX4" fmla="*/ 6221948 w 6221947"/>
              <a:gd name="connsiteY4" fmla="*/ 0 h 9395328"/>
              <a:gd name="connsiteX5" fmla="*/ 6221948 w 6221947"/>
              <a:gd name="connsiteY5" fmla="*/ 4823972 h 9395328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21948 w 6221948"/>
              <a:gd name="connsiteY5" fmla="*/ 4934632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3135 w 6221948"/>
              <a:gd name="connsiteY5" fmla="*/ 6076621 h 9395329"/>
              <a:gd name="connsiteX0" fmla="*/ 6221948 w 6222251"/>
              <a:gd name="connsiteY0" fmla="*/ 7648797 h 9395329"/>
              <a:gd name="connsiteX1" fmla="*/ 6221948 w 6222251"/>
              <a:gd name="connsiteY1" fmla="*/ 9395329 h 9395329"/>
              <a:gd name="connsiteX2" fmla="*/ 0 w 6222251"/>
              <a:gd name="connsiteY2" fmla="*/ 9395329 h 9395329"/>
              <a:gd name="connsiteX3" fmla="*/ 0 w 6222251"/>
              <a:gd name="connsiteY3" fmla="*/ 0 h 9395329"/>
              <a:gd name="connsiteX4" fmla="*/ 6221948 w 6222251"/>
              <a:gd name="connsiteY4" fmla="*/ 0 h 9395329"/>
              <a:gd name="connsiteX5" fmla="*/ 6222251 w 6222251"/>
              <a:gd name="connsiteY5" fmla="*/ 6085761 h 9395329"/>
              <a:gd name="connsiteX0" fmla="*/ 6221948 w 6222251"/>
              <a:gd name="connsiteY0" fmla="*/ 7648797 h 9395329"/>
              <a:gd name="connsiteX1" fmla="*/ 6221948 w 6222251"/>
              <a:gd name="connsiteY1" fmla="*/ 9395329 h 9395329"/>
              <a:gd name="connsiteX2" fmla="*/ 0 w 6222251"/>
              <a:gd name="connsiteY2" fmla="*/ 9395329 h 9395329"/>
              <a:gd name="connsiteX3" fmla="*/ 0 w 6222251"/>
              <a:gd name="connsiteY3" fmla="*/ 0 h 9395329"/>
              <a:gd name="connsiteX4" fmla="*/ 6221948 w 6222251"/>
              <a:gd name="connsiteY4" fmla="*/ 0 h 9395329"/>
              <a:gd name="connsiteX5" fmla="*/ 6222251 w 6222251"/>
              <a:gd name="connsiteY5" fmla="*/ 6098614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4560 w 6221948"/>
              <a:gd name="connsiteY5" fmla="*/ 6098615 h 9395329"/>
              <a:gd name="connsiteX0" fmla="*/ 6221948 w 6221948"/>
              <a:gd name="connsiteY0" fmla="*/ 7648797 h 9395329"/>
              <a:gd name="connsiteX1" fmla="*/ 6221948 w 6221948"/>
              <a:gd name="connsiteY1" fmla="*/ 9395329 h 9395329"/>
              <a:gd name="connsiteX2" fmla="*/ 0 w 6221948"/>
              <a:gd name="connsiteY2" fmla="*/ 9395329 h 9395329"/>
              <a:gd name="connsiteX3" fmla="*/ 0 w 6221948"/>
              <a:gd name="connsiteY3" fmla="*/ 0 h 9395329"/>
              <a:gd name="connsiteX4" fmla="*/ 6221948 w 6221948"/>
              <a:gd name="connsiteY4" fmla="*/ 0 h 9395329"/>
              <a:gd name="connsiteX5" fmla="*/ 6217123 w 6221948"/>
              <a:gd name="connsiteY5" fmla="*/ 6108897 h 9395329"/>
              <a:gd name="connsiteX0" fmla="*/ 6221948 w 6223263"/>
              <a:gd name="connsiteY0" fmla="*/ 7648797 h 9395329"/>
              <a:gd name="connsiteX1" fmla="*/ 6221948 w 6223263"/>
              <a:gd name="connsiteY1" fmla="*/ 9395329 h 9395329"/>
              <a:gd name="connsiteX2" fmla="*/ 0 w 6223263"/>
              <a:gd name="connsiteY2" fmla="*/ 9395329 h 9395329"/>
              <a:gd name="connsiteX3" fmla="*/ 0 w 6223263"/>
              <a:gd name="connsiteY3" fmla="*/ 0 h 9395329"/>
              <a:gd name="connsiteX4" fmla="*/ 6221948 w 6223263"/>
              <a:gd name="connsiteY4" fmla="*/ 0 h 9395329"/>
              <a:gd name="connsiteX5" fmla="*/ 6223263 w 6223263"/>
              <a:gd name="connsiteY5" fmla="*/ 7149117 h 9395329"/>
              <a:gd name="connsiteX0" fmla="*/ 6216761 w 6223263"/>
              <a:gd name="connsiteY0" fmla="*/ 8036201 h 9395329"/>
              <a:gd name="connsiteX1" fmla="*/ 6221948 w 6223263"/>
              <a:gd name="connsiteY1" fmla="*/ 9395329 h 9395329"/>
              <a:gd name="connsiteX2" fmla="*/ 0 w 6223263"/>
              <a:gd name="connsiteY2" fmla="*/ 9395329 h 9395329"/>
              <a:gd name="connsiteX3" fmla="*/ 0 w 6223263"/>
              <a:gd name="connsiteY3" fmla="*/ 0 h 9395329"/>
              <a:gd name="connsiteX4" fmla="*/ 6221948 w 6223263"/>
              <a:gd name="connsiteY4" fmla="*/ 0 h 9395329"/>
              <a:gd name="connsiteX5" fmla="*/ 6223263 w 6223263"/>
              <a:gd name="connsiteY5" fmla="*/ 7149117 h 9395329"/>
              <a:gd name="connsiteX0" fmla="*/ 6183051 w 6223263"/>
              <a:gd name="connsiteY0" fmla="*/ 8408004 h 9395329"/>
              <a:gd name="connsiteX1" fmla="*/ 6221948 w 6223263"/>
              <a:gd name="connsiteY1" fmla="*/ 9395329 h 9395329"/>
              <a:gd name="connsiteX2" fmla="*/ 0 w 6223263"/>
              <a:gd name="connsiteY2" fmla="*/ 9395329 h 9395329"/>
              <a:gd name="connsiteX3" fmla="*/ 0 w 6223263"/>
              <a:gd name="connsiteY3" fmla="*/ 0 h 9395329"/>
              <a:gd name="connsiteX4" fmla="*/ 6221948 w 6223263"/>
              <a:gd name="connsiteY4" fmla="*/ 0 h 9395329"/>
              <a:gd name="connsiteX5" fmla="*/ 6223263 w 6223263"/>
              <a:gd name="connsiteY5" fmla="*/ 7149117 h 9395329"/>
              <a:gd name="connsiteX0" fmla="*/ 6219355 w 6223263"/>
              <a:gd name="connsiteY0" fmla="*/ 8397603 h 9395329"/>
              <a:gd name="connsiteX1" fmla="*/ 6221948 w 6223263"/>
              <a:gd name="connsiteY1" fmla="*/ 9395329 h 9395329"/>
              <a:gd name="connsiteX2" fmla="*/ 0 w 6223263"/>
              <a:gd name="connsiteY2" fmla="*/ 9395329 h 9395329"/>
              <a:gd name="connsiteX3" fmla="*/ 0 w 6223263"/>
              <a:gd name="connsiteY3" fmla="*/ 0 h 9395329"/>
              <a:gd name="connsiteX4" fmla="*/ 6221948 w 6223263"/>
              <a:gd name="connsiteY4" fmla="*/ 0 h 9395329"/>
              <a:gd name="connsiteX5" fmla="*/ 6223263 w 6223263"/>
              <a:gd name="connsiteY5" fmla="*/ 7149117 h 9395329"/>
              <a:gd name="connsiteX0" fmla="*/ 6214169 w 6223263"/>
              <a:gd name="connsiteY0" fmla="*/ 8397603 h 9395329"/>
              <a:gd name="connsiteX1" fmla="*/ 6221948 w 6223263"/>
              <a:gd name="connsiteY1" fmla="*/ 9395329 h 9395329"/>
              <a:gd name="connsiteX2" fmla="*/ 0 w 6223263"/>
              <a:gd name="connsiteY2" fmla="*/ 9395329 h 9395329"/>
              <a:gd name="connsiteX3" fmla="*/ 0 w 6223263"/>
              <a:gd name="connsiteY3" fmla="*/ 0 h 9395329"/>
              <a:gd name="connsiteX4" fmla="*/ 6221948 w 6223263"/>
              <a:gd name="connsiteY4" fmla="*/ 0 h 9395329"/>
              <a:gd name="connsiteX5" fmla="*/ 6223263 w 6223263"/>
              <a:gd name="connsiteY5" fmla="*/ 7149117 h 939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23263" h="9395329">
                <a:moveTo>
                  <a:pt x="6214169" y="8397603"/>
                </a:moveTo>
                <a:cubicBezTo>
                  <a:pt x="6215033" y="8730178"/>
                  <a:pt x="6221084" y="9062754"/>
                  <a:pt x="6221948" y="9395329"/>
                </a:cubicBezTo>
                <a:lnTo>
                  <a:pt x="0" y="9395329"/>
                </a:lnTo>
                <a:lnTo>
                  <a:pt x="0" y="0"/>
                </a:lnTo>
                <a:lnTo>
                  <a:pt x="6221948" y="0"/>
                </a:lnTo>
                <a:cubicBezTo>
                  <a:pt x="6221948" y="1644877"/>
                  <a:pt x="6223263" y="5504240"/>
                  <a:pt x="6223263" y="7149117"/>
                </a:cubicBezTo>
              </a:path>
            </a:pathLst>
          </a:custGeom>
          <a:noFill/>
          <a:ln w="88900" cap="flat">
            <a:solidFill>
              <a:srgbClr val="FFE000"/>
            </a:solidFill>
            <a:prstDash val="solid"/>
            <a:miter/>
          </a:ln>
        </p:spPr>
        <p:txBody>
          <a:bodyPr rtlCol="0" anchor="ctr"/>
          <a:lstStyle/>
          <a:p>
            <a:endParaRPr lang="fr-FR" sz="90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14" b="395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820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UinMyRegion">
      <a:dk1>
        <a:srgbClr val="2B2C86"/>
      </a:dk1>
      <a:lt1>
        <a:srgbClr val="FFFFFF"/>
      </a:lt1>
      <a:dk2>
        <a:srgbClr val="FFDC3A"/>
      </a:dk2>
      <a:lt2>
        <a:srgbClr val="F2F2F2"/>
      </a:lt2>
      <a:accent1>
        <a:srgbClr val="B9C65C"/>
      </a:accent1>
      <a:accent2>
        <a:srgbClr val="4D8663"/>
      </a:accent2>
      <a:accent3>
        <a:srgbClr val="E59D46"/>
      </a:accent3>
      <a:accent4>
        <a:srgbClr val="8880BB"/>
      </a:accent4>
      <a:accent5>
        <a:srgbClr val="6FA4D1"/>
      </a:accent5>
      <a:accent6>
        <a:srgbClr val="D46D8E"/>
      </a:accent6>
      <a:hlink>
        <a:srgbClr val="0563C1"/>
      </a:hlink>
      <a:folHlink>
        <a:srgbClr val="954F72"/>
      </a:folHlink>
    </a:clrScheme>
    <a:fontScheme name="EUinMyRegion">
      <a:majorFont>
        <a:latin typeface="Noto Serif"/>
        <a:ea typeface=""/>
        <a:cs typeface=""/>
      </a:majorFont>
      <a:minorFont>
        <a:latin typeface="Futura Now Tex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Futura Now Text</vt:lpstr>
      <vt:lpstr>Noto Serif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Old Continent</dc:creator>
  <cp:lastModifiedBy>Kersti Valde-Komp</cp:lastModifiedBy>
  <cp:revision>28</cp:revision>
  <dcterms:created xsi:type="dcterms:W3CDTF">2021-03-04T13:02:36Z</dcterms:created>
  <dcterms:modified xsi:type="dcterms:W3CDTF">2021-05-05T10:30:16Z</dcterms:modified>
</cp:coreProperties>
</file>