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4"/>
  </p:handoutMasterIdLst>
  <p:sldIdLst>
    <p:sldId id="257" r:id="rId2"/>
    <p:sldId id="258" r:id="rId3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00"/>
    <a:srgbClr val="2D2D86"/>
    <a:srgbClr val="828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FC58DBE-F576-4F23-89B4-08E80CB9C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4A0A18-B4DC-4DF2-B8E0-C259F66E9E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E94F2-D8F3-40F1-80E0-88EEDF67B57D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3A3056-9618-43D5-B70D-DC3826DB64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C95593-3DCC-4EA8-9251-97D54D5456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D01E0-B32B-4085-8D40-B454753FB6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69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4_5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" y="1"/>
            <a:ext cx="5345902" cy="7559674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5600814" y="5953451"/>
            <a:ext cx="2172006" cy="240377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73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5586917" y="5563366"/>
            <a:ext cx="2172006" cy="240377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73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17250" y="5953451"/>
            <a:ext cx="2155566" cy="240377"/>
          </a:xfrm>
        </p:spPr>
        <p:txBody>
          <a:bodyPr anchor="ctr">
            <a:noAutofit/>
          </a:bodyPr>
          <a:lstStyle>
            <a:lvl1pPr marL="0" indent="0" algn="ctr">
              <a:buNone/>
              <a:defRPr sz="1414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00814" y="5563366"/>
            <a:ext cx="2155566" cy="240377"/>
          </a:xfrm>
        </p:spPr>
        <p:txBody>
          <a:bodyPr anchor="ctr">
            <a:noAutofit/>
          </a:bodyPr>
          <a:lstStyle>
            <a:lvl1pPr marL="0" indent="0" algn="ctr">
              <a:buNone/>
              <a:defRPr sz="1414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9B3EF7F8-6474-4CE8-B5E2-F12D76016B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00814" y="6442204"/>
            <a:ext cx="3372503" cy="296324"/>
          </a:xfrm>
        </p:spPr>
        <p:txBody>
          <a:bodyPr anchor="t">
            <a:noAutofit/>
          </a:bodyPr>
          <a:lstStyle>
            <a:lvl1pPr marL="0" indent="0" algn="l">
              <a:buNone/>
              <a:defRPr sz="1050" b="1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Extra information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86918" y="1792224"/>
            <a:ext cx="4395658" cy="2099056"/>
          </a:xfrm>
        </p:spPr>
        <p:txBody>
          <a:bodyPr anchor="t">
            <a:noAutofit/>
          </a:bodyPr>
          <a:lstStyle>
            <a:lvl1pPr algn="l">
              <a:defRPr sz="4200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6917" y="4002058"/>
            <a:ext cx="4395659" cy="1395099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2D2D86"/>
                </a:solidFill>
                <a:latin typeface="+mn-lt"/>
              </a:defRPr>
            </a:lvl1pPr>
            <a:lvl2pPr marL="188989" indent="0" algn="ctr">
              <a:buNone/>
              <a:defRPr sz="827"/>
            </a:lvl2pPr>
            <a:lvl3pPr marL="377980" indent="0" algn="ctr">
              <a:buNone/>
              <a:defRPr sz="744"/>
            </a:lvl3pPr>
            <a:lvl4pPr marL="566969" indent="0" algn="ctr">
              <a:buNone/>
              <a:defRPr sz="661"/>
            </a:lvl4pPr>
            <a:lvl5pPr marL="755959" indent="0" algn="ctr">
              <a:buNone/>
              <a:defRPr sz="661"/>
            </a:lvl5pPr>
            <a:lvl6pPr marL="944949" indent="0" algn="ctr">
              <a:buNone/>
              <a:defRPr sz="661"/>
            </a:lvl6pPr>
            <a:lvl7pPr marL="1133939" indent="0" algn="ctr">
              <a:buNone/>
              <a:defRPr sz="661"/>
            </a:lvl7pPr>
            <a:lvl8pPr marL="1322929" indent="0" algn="ctr">
              <a:buNone/>
              <a:defRPr sz="661"/>
            </a:lvl8pPr>
            <a:lvl9pPr marL="1511918" indent="0" algn="ctr">
              <a:buNone/>
              <a:defRPr sz="66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709237" y="736444"/>
            <a:ext cx="9273339" cy="6134510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7648797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889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273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xmlns="" id="{6A636F67-444D-4751-92FE-B04CF348A1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90253" y="7058782"/>
            <a:ext cx="544562" cy="354598"/>
          </a:xfrm>
          <a:prstGeom prst="rect">
            <a:avLst/>
          </a:prstGeom>
        </p:spPr>
      </p:pic>
      <p:sp>
        <p:nvSpPr>
          <p:cNvPr id="21" name="Picture Placeholder 3">
            <a:extLst>
              <a:ext uri="{FF2B5EF4-FFF2-40B4-BE49-F238E27FC236}">
                <a16:creationId xmlns:a16="http://schemas.microsoft.com/office/drawing/2014/main" xmlns="" id="{DE0ABC38-C3EB-4062-98B8-E0CACB2A8E8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65441" y="6981733"/>
            <a:ext cx="1242622" cy="501248"/>
          </a:xfrm>
          <a:blipFill>
            <a:blip r:embed="rId4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xmlns="" id="{F6AFAE42-E8C0-4628-8EF2-4A989AF9E6E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39731" y="412825"/>
            <a:ext cx="2888091" cy="647234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370326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_7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" y="1"/>
            <a:ext cx="7562331" cy="7559674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7791693" y="5905671"/>
            <a:ext cx="2172006" cy="240377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73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7794926" y="5516863"/>
            <a:ext cx="2172006" cy="240377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73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91693" y="5905671"/>
            <a:ext cx="2155566" cy="240377"/>
          </a:xfrm>
        </p:spPr>
        <p:txBody>
          <a:bodyPr anchor="ctr">
            <a:noAutofit/>
          </a:bodyPr>
          <a:lstStyle>
            <a:lvl1pPr marL="0" indent="0" algn="ctr">
              <a:buNone/>
              <a:defRPr sz="1414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08823" y="5516863"/>
            <a:ext cx="2155566" cy="240377"/>
          </a:xfrm>
        </p:spPr>
        <p:txBody>
          <a:bodyPr anchor="ctr">
            <a:noAutofit/>
          </a:bodyPr>
          <a:lstStyle>
            <a:lvl1pPr marL="0" indent="0" algn="ctr">
              <a:buNone/>
              <a:defRPr sz="1414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9B3EF7F8-6474-4CE8-B5E2-F12D76016B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94926" y="6399946"/>
            <a:ext cx="2017815" cy="240377"/>
          </a:xfrm>
        </p:spPr>
        <p:txBody>
          <a:bodyPr anchor="t">
            <a:noAutofit/>
          </a:bodyPr>
          <a:lstStyle>
            <a:lvl1pPr marL="0" indent="0" algn="l">
              <a:buNone/>
              <a:defRPr sz="1050" b="1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Extra information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72816" y="1792224"/>
            <a:ext cx="2209760" cy="1765392"/>
          </a:xfrm>
        </p:spPr>
        <p:txBody>
          <a:bodyPr anchor="t">
            <a:noAutofit/>
          </a:bodyPr>
          <a:lstStyle>
            <a:lvl1pPr algn="l">
              <a:defRPr sz="4200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4926" y="3742864"/>
            <a:ext cx="2187650" cy="1445361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2D2D86"/>
                </a:solidFill>
                <a:latin typeface="+mn-lt"/>
              </a:defRPr>
            </a:lvl1pPr>
            <a:lvl2pPr marL="188989" indent="0" algn="ctr">
              <a:buNone/>
              <a:defRPr sz="827"/>
            </a:lvl2pPr>
            <a:lvl3pPr marL="377980" indent="0" algn="ctr">
              <a:buNone/>
              <a:defRPr sz="744"/>
            </a:lvl3pPr>
            <a:lvl4pPr marL="566969" indent="0" algn="ctr">
              <a:buNone/>
              <a:defRPr sz="661"/>
            </a:lvl4pPr>
            <a:lvl5pPr marL="755959" indent="0" algn="ctr">
              <a:buNone/>
              <a:defRPr sz="661"/>
            </a:lvl5pPr>
            <a:lvl6pPr marL="944949" indent="0" algn="ctr">
              <a:buNone/>
              <a:defRPr sz="661"/>
            </a:lvl6pPr>
            <a:lvl7pPr marL="1133939" indent="0" algn="ctr">
              <a:buNone/>
              <a:defRPr sz="661"/>
            </a:lvl7pPr>
            <a:lvl8pPr marL="1322929" indent="0" algn="ctr">
              <a:buNone/>
              <a:defRPr sz="661"/>
            </a:lvl8pPr>
            <a:lvl9pPr marL="1511918" indent="0" algn="ctr">
              <a:buNone/>
              <a:defRPr sz="66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709237" y="736444"/>
            <a:ext cx="9273339" cy="6134510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  <a:gd name="connsiteX0" fmla="*/ 6221948 w 6221948"/>
              <a:gd name="connsiteY0" fmla="*/ 8705278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8705278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889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273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xmlns="" id="{6A636F67-444D-4751-92FE-B04CF348A1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90253" y="7058782"/>
            <a:ext cx="544562" cy="354598"/>
          </a:xfrm>
          <a:prstGeom prst="rect">
            <a:avLst/>
          </a:prstGeom>
        </p:spPr>
      </p:pic>
      <p:sp>
        <p:nvSpPr>
          <p:cNvPr id="21" name="Picture Placeholder 3">
            <a:extLst>
              <a:ext uri="{FF2B5EF4-FFF2-40B4-BE49-F238E27FC236}">
                <a16:creationId xmlns:a16="http://schemas.microsoft.com/office/drawing/2014/main" xmlns="" id="{DE0ABC38-C3EB-4062-98B8-E0CACB2A8E8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85761" y="6970184"/>
            <a:ext cx="1224000" cy="518986"/>
          </a:xfrm>
          <a:blipFill>
            <a:blip r:embed="rId4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xmlns="" id="{D8BC4312-DFAF-44F0-B565-3842499DF79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39731" y="412825"/>
            <a:ext cx="2888091" cy="647234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29716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7073A-B34D-4209-8EEC-E8FD2E3B392C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66B5-F2AB-4D72-B946-EB0078F91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75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xmlns="" id="{1D096610-E71E-4415-AA90-BB40BFAAB0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6297ADA5-3EE3-48EE-9823-F73E1E3DD1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xmlns="" id="{75A0561A-D08A-426E-9AEC-782799C177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xmlns="" id="{9335B6AF-3BD1-4285-90A9-9F0FEA3F42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Title 28">
            <a:extLst>
              <a:ext uri="{FF2B5EF4-FFF2-40B4-BE49-F238E27FC236}">
                <a16:creationId xmlns:a16="http://schemas.microsoft.com/office/drawing/2014/main" xmlns="" id="{E4377730-0785-488B-A0E2-2D7EC3F8D6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" name="Subtitle 29">
            <a:extLst>
              <a:ext uri="{FF2B5EF4-FFF2-40B4-BE49-F238E27FC236}">
                <a16:creationId xmlns:a16="http://schemas.microsoft.com/office/drawing/2014/main" xmlns="" id="{EC77ACAD-C693-4CFE-BDC0-C35D1E86A3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xmlns="" id="{D9627641-0084-493D-B782-11527952D2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Graphic 26">
            <a:extLst>
              <a:ext uri="{FF2B5EF4-FFF2-40B4-BE49-F238E27FC236}">
                <a16:creationId xmlns:a16="http://schemas.microsoft.com/office/drawing/2014/main" xmlns="" id="{136B64D0-DED7-4436-AC46-9CFC999FD973}"/>
              </a:ext>
            </a:extLst>
          </p:cNvPr>
          <p:cNvSpPr/>
          <p:nvPr/>
        </p:nvSpPr>
        <p:spPr>
          <a:xfrm>
            <a:off x="709237" y="736444"/>
            <a:ext cx="9273339" cy="6134510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  <a:gd name="connsiteX0" fmla="*/ 6221948 w 6221948"/>
              <a:gd name="connsiteY0" fmla="*/ 8705278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8705278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889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273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85" b="387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65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C6DACFCA-EB2C-4B69-B3C5-3D12A07736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C25D6AE-E237-4CB7-8E0B-F447E7E4C2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7A6A7CE-1881-4CAC-8E03-9E1DF5A30B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F69E8011-C275-4361-B121-D6BEAD03FA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858667-0849-4B0C-A230-6054EDC8F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455CC31-5F47-4203-AE19-0A19339593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2589A5DA-208B-45F3-8D0A-9310A0EA0A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Graphic 26">
            <a:extLst>
              <a:ext uri="{FF2B5EF4-FFF2-40B4-BE49-F238E27FC236}">
                <a16:creationId xmlns:a16="http://schemas.microsoft.com/office/drawing/2014/main" xmlns="" id="{96DD324D-B44D-43E8-8A5B-01C3446F72E5}"/>
              </a:ext>
            </a:extLst>
          </p:cNvPr>
          <p:cNvSpPr/>
          <p:nvPr/>
        </p:nvSpPr>
        <p:spPr>
          <a:xfrm>
            <a:off x="709237" y="736444"/>
            <a:ext cx="9273339" cy="6134510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  <a:gd name="connsiteX0" fmla="*/ 6221948 w 6221948"/>
              <a:gd name="connsiteY0" fmla="*/ 8705278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8705278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889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273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85" b="387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35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UinMyRegion">
      <a:dk1>
        <a:srgbClr val="2B2C86"/>
      </a:dk1>
      <a:lt1>
        <a:srgbClr val="FFFFFF"/>
      </a:lt1>
      <a:dk2>
        <a:srgbClr val="FFDC3A"/>
      </a:dk2>
      <a:lt2>
        <a:srgbClr val="F2F2F2"/>
      </a:lt2>
      <a:accent1>
        <a:srgbClr val="B9C65C"/>
      </a:accent1>
      <a:accent2>
        <a:srgbClr val="4D8663"/>
      </a:accent2>
      <a:accent3>
        <a:srgbClr val="E59D46"/>
      </a:accent3>
      <a:accent4>
        <a:srgbClr val="8880BB"/>
      </a:accent4>
      <a:accent5>
        <a:srgbClr val="6FA4D1"/>
      </a:accent5>
      <a:accent6>
        <a:srgbClr val="D46D8E"/>
      </a:accent6>
      <a:hlink>
        <a:srgbClr val="0563C1"/>
      </a:hlink>
      <a:folHlink>
        <a:srgbClr val="954F72"/>
      </a:folHlink>
    </a:clrScheme>
    <a:fontScheme name="EUinMyRegion">
      <a:majorFont>
        <a:latin typeface="Noto Serif"/>
        <a:ea typeface=""/>
        <a:cs typeface=""/>
      </a:majorFont>
      <a:minorFont>
        <a:latin typeface="Futura Now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Futura Now Text</vt:lpstr>
      <vt:lpstr>Noto Serif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Old Continent</dc:creator>
  <cp:lastModifiedBy>Kersti Valde-Komp</cp:lastModifiedBy>
  <cp:revision>33</cp:revision>
  <dcterms:created xsi:type="dcterms:W3CDTF">2021-03-04T13:02:36Z</dcterms:created>
  <dcterms:modified xsi:type="dcterms:W3CDTF">2021-05-05T10:27:41Z</dcterms:modified>
</cp:coreProperties>
</file>