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00"/>
    <a:srgbClr val="2D2D86"/>
    <a:srgbClr val="828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1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FC58DBE-F576-4F23-89B4-08E80CB9C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4A0A18-B4DC-4DF2-B8E0-C259F66E9E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94F2-D8F3-40F1-80E0-88EEDF67B57D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3A3056-9618-43D5-B70D-DC3826DB64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C95593-3DCC-4EA8-9251-97D54D545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D01E0-B32B-4085-8D40-B454753FB6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69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3_5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0691813" cy="7385695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106133" y="14440808"/>
            <a:ext cx="770186" cy="50143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1715957" y="12154340"/>
            <a:ext cx="2172006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6803853" y="12154340"/>
            <a:ext cx="2172006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2395" y="12154341"/>
            <a:ext cx="2155566" cy="48075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17748" y="12154341"/>
            <a:ext cx="2155566" cy="48075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32395" y="13149259"/>
            <a:ext cx="7240919" cy="592649"/>
          </a:xfrm>
        </p:spPr>
        <p:txBody>
          <a:bodyPr anchor="t">
            <a:noAutofit/>
          </a:bodyPr>
          <a:lstStyle>
            <a:lvl1pPr marL="0" indent="0" algn="l">
              <a:buNone/>
              <a:defRPr sz="1600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15955" y="8275599"/>
            <a:ext cx="8062529" cy="1561913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5957" y="10272933"/>
            <a:ext cx="8266620" cy="1430339"/>
          </a:xfrm>
        </p:spPr>
        <p:txBody>
          <a:bodyPr>
            <a:noAutofit/>
          </a:bodyPr>
          <a:lstStyle>
            <a:lvl1pPr marL="0" indent="0" algn="l">
              <a:buNone/>
              <a:defRPr sz="2100">
                <a:solidFill>
                  <a:srgbClr val="2D2D86"/>
                </a:solidFill>
                <a:latin typeface="+mn-lt"/>
              </a:defRPr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913329" y="824050"/>
            <a:ext cx="8911031" cy="13395203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4934632"/>
                </a:ln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2545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xmlns="" id="{BF51B752-B9DF-4B34-ADD1-338A726BF2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39840" y="14342733"/>
            <a:ext cx="2253665" cy="69758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xmlns="" id="{10F259A0-4DB7-4661-87E8-F86B78FEA3E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31713" y="351505"/>
            <a:ext cx="4241183" cy="945089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5244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3_6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0691813" cy="9101492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106133" y="14440808"/>
            <a:ext cx="770186" cy="50143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1715957" y="13190521"/>
            <a:ext cx="2172006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6803853" y="13190521"/>
            <a:ext cx="2172006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2395" y="13190522"/>
            <a:ext cx="2155566" cy="48075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17748" y="13190522"/>
            <a:ext cx="2155566" cy="48075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15955" y="9896254"/>
            <a:ext cx="8266620" cy="836382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5955" y="11146875"/>
            <a:ext cx="8266620" cy="143859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2D2D86"/>
                </a:solidFill>
                <a:latin typeface="+mn-lt"/>
              </a:defRPr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913329" y="824050"/>
            <a:ext cx="8914375" cy="13395203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16144 w 6221948"/>
              <a:gd name="connsiteY0" fmla="*/ 7847035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23883 w 6224283"/>
              <a:gd name="connsiteY0" fmla="*/ 8511713 h 9395329"/>
              <a:gd name="connsiteX1" fmla="*/ 6221948 w 6224283"/>
              <a:gd name="connsiteY1" fmla="*/ 9395329 h 9395329"/>
              <a:gd name="connsiteX2" fmla="*/ 0 w 6224283"/>
              <a:gd name="connsiteY2" fmla="*/ 9395329 h 9395329"/>
              <a:gd name="connsiteX3" fmla="*/ 0 w 6224283"/>
              <a:gd name="connsiteY3" fmla="*/ 0 h 9395329"/>
              <a:gd name="connsiteX4" fmla="*/ 6221948 w 6224283"/>
              <a:gd name="connsiteY4" fmla="*/ 0 h 9395329"/>
              <a:gd name="connsiteX5" fmla="*/ 6221948 w 6224283"/>
              <a:gd name="connsiteY5" fmla="*/ 6094903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4283" h="9395329">
                <a:moveTo>
                  <a:pt x="6223883" y="8511713"/>
                </a:moveTo>
                <a:cubicBezTo>
                  <a:pt x="6225818" y="9027811"/>
                  <a:pt x="6220013" y="8879231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6094903"/>
                </a:ln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2545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xmlns="" id="{463FB03D-7C33-4377-AD2B-F5C51628F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80480" y="14342733"/>
            <a:ext cx="2172385" cy="697588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xmlns="" id="{DD54C4A4-393F-4E81-A94C-78BB19B57AA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31713" y="351505"/>
            <a:ext cx="4241183" cy="945089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210075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3_7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0691813" cy="10583993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106133" y="14440808"/>
            <a:ext cx="770186" cy="50143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1715957" y="13430807"/>
            <a:ext cx="2172006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6803853" y="13430807"/>
            <a:ext cx="2172006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2395" y="13430808"/>
            <a:ext cx="2155566" cy="48075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17748" y="13430808"/>
            <a:ext cx="2155566" cy="48075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15955" y="11392934"/>
            <a:ext cx="8266620" cy="1286746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913330" y="824050"/>
            <a:ext cx="8919740" cy="13395203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16144 w 6221948"/>
              <a:gd name="connsiteY0" fmla="*/ 7847035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16144 w 6228029"/>
              <a:gd name="connsiteY0" fmla="*/ 7847035 h 9395329"/>
              <a:gd name="connsiteX1" fmla="*/ 6221948 w 6228029"/>
              <a:gd name="connsiteY1" fmla="*/ 9395329 h 9395329"/>
              <a:gd name="connsiteX2" fmla="*/ 0 w 6228029"/>
              <a:gd name="connsiteY2" fmla="*/ 9395329 h 9395329"/>
              <a:gd name="connsiteX3" fmla="*/ 0 w 6228029"/>
              <a:gd name="connsiteY3" fmla="*/ 0 h 9395329"/>
              <a:gd name="connsiteX4" fmla="*/ 6221948 w 6228029"/>
              <a:gd name="connsiteY4" fmla="*/ 0 h 9395329"/>
              <a:gd name="connsiteX5" fmla="*/ 6228029 w 6228029"/>
              <a:gd name="connsiteY5" fmla="*/ 7102748 h 9395329"/>
              <a:gd name="connsiteX0" fmla="*/ 6216144 w 6228029"/>
              <a:gd name="connsiteY0" fmla="*/ 8573905 h 9395329"/>
              <a:gd name="connsiteX1" fmla="*/ 6221948 w 6228029"/>
              <a:gd name="connsiteY1" fmla="*/ 9395329 h 9395329"/>
              <a:gd name="connsiteX2" fmla="*/ 0 w 6228029"/>
              <a:gd name="connsiteY2" fmla="*/ 9395329 h 9395329"/>
              <a:gd name="connsiteX3" fmla="*/ 0 w 6228029"/>
              <a:gd name="connsiteY3" fmla="*/ 0 h 9395329"/>
              <a:gd name="connsiteX4" fmla="*/ 6221948 w 6228029"/>
              <a:gd name="connsiteY4" fmla="*/ 0 h 9395329"/>
              <a:gd name="connsiteX5" fmla="*/ 6228029 w 6228029"/>
              <a:gd name="connsiteY5" fmla="*/ 7102748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8029" h="9395329">
                <a:moveTo>
                  <a:pt x="6216144" y="8573905"/>
                </a:moveTo>
                <a:cubicBezTo>
                  <a:pt x="6218079" y="9090003"/>
                  <a:pt x="6220013" y="8879231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1948" y="2031634"/>
                  <a:pt x="6228029" y="5071114"/>
                  <a:pt x="6228029" y="7102748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2545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xmlns="" id="{8FA5EACA-4C90-474D-9F85-03CED9E3130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63360" y="14342733"/>
            <a:ext cx="2091105" cy="697588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xmlns="" id="{350AA8E4-C015-4CB3-841B-A797090A96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31713" y="351505"/>
            <a:ext cx="4241183" cy="945089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154394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073A-B34D-4209-8EEC-E8FD2E3B392C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66B5-F2AB-4D72-B946-EB0078F91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7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xmlns="" id="{72C90C85-10C2-4089-A461-EED6EA6CA9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xmlns="" id="{FD1BBD6B-3DCA-49B2-97FF-6904B50182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xmlns="" id="{9A56F8A9-EB4D-4BB1-A5E7-3D70E4F7C7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xmlns="" id="{1C65D788-E190-4F89-852D-E58840F98A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" name="Title 34">
            <a:extLst>
              <a:ext uri="{FF2B5EF4-FFF2-40B4-BE49-F238E27FC236}">
                <a16:creationId xmlns:a16="http://schemas.microsoft.com/office/drawing/2014/main" xmlns="" id="{C446AD3E-27EF-484D-BF1D-2291EC4F2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6" name="Subtitle 35">
            <a:extLst>
              <a:ext uri="{FF2B5EF4-FFF2-40B4-BE49-F238E27FC236}">
                <a16:creationId xmlns:a16="http://schemas.microsoft.com/office/drawing/2014/main" xmlns="" id="{3B80E083-A176-4EEB-9156-0700B90EE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B0B2BA29-FC42-4112-8FEA-AEDB1A44750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Graphic 26">
            <a:extLst>
              <a:ext uri="{FF2B5EF4-FFF2-40B4-BE49-F238E27FC236}">
                <a16:creationId xmlns:a16="http://schemas.microsoft.com/office/drawing/2014/main" xmlns="" id="{1D32A344-4B05-42F6-8139-1D8D0D0E5750}"/>
              </a:ext>
            </a:extLst>
          </p:cNvPr>
          <p:cNvSpPr/>
          <p:nvPr/>
        </p:nvSpPr>
        <p:spPr>
          <a:xfrm>
            <a:off x="913329" y="823566"/>
            <a:ext cx="8914958" cy="13398619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4934632"/>
                </a:ln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43" b="388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023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DF4A8E2B-903C-45B6-9925-8255133F90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1AED68E3-776B-437B-A3B7-7D8ECD355F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1E034D97-4DF2-4F3A-9D41-F7E7FB7B59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xmlns="" id="{2F2C2AB4-F6CD-46F1-9EBF-38665517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xmlns="" id="{3F8D538D-4EED-42FA-A08D-608B6124D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49AD9B95-8311-4D88-80B8-4AC9E55442D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Graphic 26">
            <a:extLst>
              <a:ext uri="{FF2B5EF4-FFF2-40B4-BE49-F238E27FC236}">
                <a16:creationId xmlns:a16="http://schemas.microsoft.com/office/drawing/2014/main" xmlns="" id="{D75DDE0F-3520-4437-A49E-A44BF6831BBA}"/>
              </a:ext>
            </a:extLst>
          </p:cNvPr>
          <p:cNvSpPr/>
          <p:nvPr/>
        </p:nvSpPr>
        <p:spPr>
          <a:xfrm>
            <a:off x="913329" y="823566"/>
            <a:ext cx="8920345" cy="13398619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59436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6534 w 6221948"/>
              <a:gd name="connsiteY5" fmla="*/ 6092039 h 9395329"/>
              <a:gd name="connsiteX0" fmla="*/ 6232777 w 6232777"/>
              <a:gd name="connsiteY0" fmla="*/ 8029166 h 9395329"/>
              <a:gd name="connsiteX1" fmla="*/ 6221948 w 6232777"/>
              <a:gd name="connsiteY1" fmla="*/ 9395329 h 9395329"/>
              <a:gd name="connsiteX2" fmla="*/ 0 w 6232777"/>
              <a:gd name="connsiteY2" fmla="*/ 9395329 h 9395329"/>
              <a:gd name="connsiteX3" fmla="*/ 0 w 6232777"/>
              <a:gd name="connsiteY3" fmla="*/ 0 h 9395329"/>
              <a:gd name="connsiteX4" fmla="*/ 6221948 w 6232777"/>
              <a:gd name="connsiteY4" fmla="*/ 0 h 9395329"/>
              <a:gd name="connsiteX5" fmla="*/ 6216534 w 6232777"/>
              <a:gd name="connsiteY5" fmla="*/ 6092039 h 9395329"/>
              <a:gd name="connsiteX0" fmla="*/ 6232777 w 6232777"/>
              <a:gd name="connsiteY0" fmla="*/ 7844415 h 9395329"/>
              <a:gd name="connsiteX1" fmla="*/ 6221948 w 6232777"/>
              <a:gd name="connsiteY1" fmla="*/ 9395329 h 9395329"/>
              <a:gd name="connsiteX2" fmla="*/ 0 w 6232777"/>
              <a:gd name="connsiteY2" fmla="*/ 9395329 h 9395329"/>
              <a:gd name="connsiteX3" fmla="*/ 0 w 6232777"/>
              <a:gd name="connsiteY3" fmla="*/ 0 h 9395329"/>
              <a:gd name="connsiteX4" fmla="*/ 6221948 w 6232777"/>
              <a:gd name="connsiteY4" fmla="*/ 0 h 9395329"/>
              <a:gd name="connsiteX5" fmla="*/ 6216534 w 6232777"/>
              <a:gd name="connsiteY5" fmla="*/ 6092039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2777" h="9395329">
                <a:moveTo>
                  <a:pt x="6232777" y="7844415"/>
                </a:moveTo>
                <a:cubicBezTo>
                  <a:pt x="6229167" y="8299803"/>
                  <a:pt x="6225558" y="8939941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143" y="2030680"/>
                  <a:pt x="6218339" y="4061359"/>
                  <a:pt x="6216534" y="6092039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43" b="388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140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63055DAC-A015-4357-9EF2-753E6511CC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DB340C61-F036-4CD4-9B2F-D9A363CED4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57CEA5A6-327A-43F6-84AB-D46FA13E3F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xmlns="" id="{F7C1A248-DEDB-4CF0-B2D0-6EA259A776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81A7AF47-ABC5-496A-87B2-609802ED8E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Graphic 26">
            <a:extLst>
              <a:ext uri="{FF2B5EF4-FFF2-40B4-BE49-F238E27FC236}">
                <a16:creationId xmlns:a16="http://schemas.microsoft.com/office/drawing/2014/main" xmlns="" id="{CC4B2A5D-85CE-44E5-AF0A-D37CF444328A}"/>
              </a:ext>
            </a:extLst>
          </p:cNvPr>
          <p:cNvSpPr/>
          <p:nvPr/>
        </p:nvSpPr>
        <p:spPr>
          <a:xfrm>
            <a:off x="913329" y="823566"/>
            <a:ext cx="8922707" cy="13398619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7356"/>
              <a:gd name="connsiteY0" fmla="*/ 7648797 h 9395329"/>
              <a:gd name="connsiteX1" fmla="*/ 6221948 w 6227356"/>
              <a:gd name="connsiteY1" fmla="*/ 9395329 h 9395329"/>
              <a:gd name="connsiteX2" fmla="*/ 0 w 6227356"/>
              <a:gd name="connsiteY2" fmla="*/ 9395329 h 9395329"/>
              <a:gd name="connsiteX3" fmla="*/ 0 w 6227356"/>
              <a:gd name="connsiteY3" fmla="*/ 0 h 9395329"/>
              <a:gd name="connsiteX4" fmla="*/ 6221948 w 6227356"/>
              <a:gd name="connsiteY4" fmla="*/ 0 h 9395329"/>
              <a:gd name="connsiteX5" fmla="*/ 6227356 w 6227356"/>
              <a:gd name="connsiteY5" fmla="*/ 7080996 h 9395329"/>
              <a:gd name="connsiteX0" fmla="*/ 6178682 w 6227356"/>
              <a:gd name="connsiteY0" fmla="*/ 8773601 h 9395329"/>
              <a:gd name="connsiteX1" fmla="*/ 6221948 w 6227356"/>
              <a:gd name="connsiteY1" fmla="*/ 9395329 h 9395329"/>
              <a:gd name="connsiteX2" fmla="*/ 0 w 6227356"/>
              <a:gd name="connsiteY2" fmla="*/ 9395329 h 9395329"/>
              <a:gd name="connsiteX3" fmla="*/ 0 w 6227356"/>
              <a:gd name="connsiteY3" fmla="*/ 0 h 9395329"/>
              <a:gd name="connsiteX4" fmla="*/ 6221948 w 6227356"/>
              <a:gd name="connsiteY4" fmla="*/ 0 h 9395329"/>
              <a:gd name="connsiteX5" fmla="*/ 6227356 w 6227356"/>
              <a:gd name="connsiteY5" fmla="*/ 7080996 h 9395329"/>
              <a:gd name="connsiteX0" fmla="*/ 6216540 w 6227356"/>
              <a:gd name="connsiteY0" fmla="*/ 8577984 h 9395329"/>
              <a:gd name="connsiteX1" fmla="*/ 6221948 w 6227356"/>
              <a:gd name="connsiteY1" fmla="*/ 9395329 h 9395329"/>
              <a:gd name="connsiteX2" fmla="*/ 0 w 6227356"/>
              <a:gd name="connsiteY2" fmla="*/ 9395329 h 9395329"/>
              <a:gd name="connsiteX3" fmla="*/ 0 w 6227356"/>
              <a:gd name="connsiteY3" fmla="*/ 0 h 9395329"/>
              <a:gd name="connsiteX4" fmla="*/ 6221948 w 6227356"/>
              <a:gd name="connsiteY4" fmla="*/ 0 h 9395329"/>
              <a:gd name="connsiteX5" fmla="*/ 6227356 w 6227356"/>
              <a:gd name="connsiteY5" fmla="*/ 7080996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7356" h="9395329">
                <a:moveTo>
                  <a:pt x="6216540" y="8577984"/>
                </a:moveTo>
                <a:cubicBezTo>
                  <a:pt x="6218343" y="8850432"/>
                  <a:pt x="6220145" y="9122881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1948" y="1644877"/>
                  <a:pt x="6227356" y="5436119"/>
                  <a:pt x="6227356" y="7080996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43" b="388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17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inMyRegion">
      <a:dk1>
        <a:srgbClr val="2B2C86"/>
      </a:dk1>
      <a:lt1>
        <a:srgbClr val="FFFFFF"/>
      </a:lt1>
      <a:dk2>
        <a:srgbClr val="FFDC3A"/>
      </a:dk2>
      <a:lt2>
        <a:srgbClr val="F2F2F2"/>
      </a:lt2>
      <a:accent1>
        <a:srgbClr val="B9C65C"/>
      </a:accent1>
      <a:accent2>
        <a:srgbClr val="4D8663"/>
      </a:accent2>
      <a:accent3>
        <a:srgbClr val="E59D46"/>
      </a:accent3>
      <a:accent4>
        <a:srgbClr val="8880BB"/>
      </a:accent4>
      <a:accent5>
        <a:srgbClr val="6FA4D1"/>
      </a:accent5>
      <a:accent6>
        <a:srgbClr val="D46D8E"/>
      </a:accent6>
      <a:hlink>
        <a:srgbClr val="0563C1"/>
      </a:hlink>
      <a:folHlink>
        <a:srgbClr val="954F72"/>
      </a:folHlink>
    </a:clrScheme>
    <a:fontScheme name="EUinMyRegion">
      <a:majorFont>
        <a:latin typeface="Noto Serif"/>
        <a:ea typeface=""/>
        <a:cs typeface=""/>
      </a:majorFont>
      <a:minorFont>
        <a:latin typeface="Futura Now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Futura Now Text</vt:lpstr>
      <vt:lpstr>Noto Serif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Continent</dc:creator>
  <cp:lastModifiedBy>Kersti Valde-Komp</cp:lastModifiedBy>
  <cp:revision>29</cp:revision>
  <dcterms:created xsi:type="dcterms:W3CDTF">2021-03-04T13:02:36Z</dcterms:created>
  <dcterms:modified xsi:type="dcterms:W3CDTF">2021-05-05T10:33:59Z</dcterms:modified>
</cp:coreProperties>
</file>