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handoutMasterIdLst>
    <p:handoutMasterId r:id="rId4"/>
  </p:handoutMasterIdLst>
  <p:sldIdLst>
    <p:sldId id="257" r:id="rId2"/>
    <p:sldId id="258" r:id="rId3"/>
  </p:sldIdLst>
  <p:sldSz cx="15119350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" y="1"/>
            <a:ext cx="7559669" cy="10691812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7896893" y="8321742"/>
            <a:ext cx="3071445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7900489" y="7770036"/>
            <a:ext cx="3071445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136" y="8321742"/>
            <a:ext cx="3048197" cy="33997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141" y="7770036"/>
            <a:ext cx="3048197" cy="33997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20142" y="9012995"/>
            <a:ext cx="4769075" cy="419097"/>
          </a:xfrm>
        </p:spPr>
        <p:txBody>
          <a:bodyPr anchor="t">
            <a:noAutofit/>
          </a:bodyPr>
          <a:lstStyle>
            <a:lvl1pPr marL="0" indent="0" algn="l">
              <a:buNone/>
              <a:defRPr sz="1485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00490" y="2534781"/>
            <a:ext cx="6215924" cy="2968741"/>
          </a:xfrm>
        </p:spPr>
        <p:txBody>
          <a:bodyPr anchor="t">
            <a:noAutofit/>
          </a:bodyPr>
          <a:lstStyle>
            <a:lvl1pPr algn="l">
              <a:defRPr sz="5939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0490" y="5660198"/>
            <a:ext cx="6215925" cy="1769302"/>
          </a:xfrm>
        </p:spPr>
        <p:txBody>
          <a:bodyPr>
            <a:noAutofit/>
          </a:bodyPr>
          <a:lstStyle>
            <a:lvl1pPr marL="0" indent="0" algn="l">
              <a:buNone/>
              <a:defRPr sz="1980">
                <a:solidFill>
                  <a:srgbClr val="2D2D86"/>
                </a:solidFill>
                <a:latin typeface="+mn-lt"/>
              </a:defRPr>
            </a:lvl1pPr>
            <a:lvl2pPr marL="267249" indent="0" algn="ctr">
              <a:buNone/>
              <a:defRPr sz="1169"/>
            </a:lvl2pPr>
            <a:lvl3pPr marL="534502" indent="0" algn="ctr">
              <a:buNone/>
              <a:defRPr sz="1052"/>
            </a:lvl3pPr>
            <a:lvl4pPr marL="801751" indent="0" algn="ctr">
              <a:buNone/>
              <a:defRPr sz="935"/>
            </a:lvl4pPr>
            <a:lvl5pPr marL="1069002" indent="0" algn="ctr">
              <a:buNone/>
              <a:defRPr sz="935"/>
            </a:lvl5pPr>
            <a:lvl6pPr marL="1336252" indent="0" algn="ctr">
              <a:buNone/>
              <a:defRPr sz="935"/>
            </a:lvl6pPr>
            <a:lvl7pPr marL="1603503" indent="0" algn="ctr">
              <a:buNone/>
              <a:defRPr sz="935"/>
            </a:lvl7pPr>
            <a:lvl8pPr marL="1870754" indent="0" algn="ctr">
              <a:buNone/>
              <a:defRPr sz="935"/>
            </a:lvl8pPr>
            <a:lvl9pPr marL="2138003" indent="0" algn="ctr">
              <a:buNone/>
              <a:defRPr sz="93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002937" y="1041569"/>
            <a:ext cx="13113478" cy="8676171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420218" y="9983389"/>
            <a:ext cx="770068" cy="501516"/>
          </a:xfrm>
          <a:prstGeom prst="rect">
            <a:avLst/>
          </a:prstGeom>
        </p:spPr>
      </p:pic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DE0ABC38-C3EB-4062-98B8-E0CACB2A8E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844214" y="9825449"/>
            <a:ext cx="2078142" cy="817396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697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A52BFF49-B911-404D-95DD-028A41E43B3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70303" y="632871"/>
            <a:ext cx="4016110" cy="817396"/>
          </a:xfrm>
        </p:spPr>
        <p:txBody>
          <a:bodyPr anchor="ctr">
            <a:noAutofit/>
          </a:bodyPr>
          <a:lstStyle>
            <a:lvl1pPr marL="0" indent="0" algn="ctr">
              <a:buNone/>
              <a:defRPr sz="1697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84839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" y="1"/>
            <a:ext cx="10693933" cy="10691812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1018275" y="8352520"/>
            <a:ext cx="3071445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11022847" y="7802620"/>
            <a:ext cx="3071445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8275" y="8352520"/>
            <a:ext cx="3048197" cy="33997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029898" y="7802620"/>
            <a:ext cx="3048197" cy="33997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22847" y="9051584"/>
            <a:ext cx="2853403" cy="339970"/>
          </a:xfrm>
        </p:spPr>
        <p:txBody>
          <a:bodyPr anchor="t">
            <a:noAutofit/>
          </a:bodyPr>
          <a:lstStyle>
            <a:lvl1pPr marL="0" indent="0" algn="l">
              <a:buNone/>
              <a:defRPr sz="1485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91581" y="2534782"/>
            <a:ext cx="3124833" cy="2496832"/>
          </a:xfrm>
        </p:spPr>
        <p:txBody>
          <a:bodyPr anchor="t">
            <a:noAutofit/>
          </a:bodyPr>
          <a:lstStyle>
            <a:lvl1pPr algn="l">
              <a:defRPr sz="5939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2846" y="5293615"/>
            <a:ext cx="3093568" cy="2044206"/>
          </a:xfrm>
        </p:spPr>
        <p:txBody>
          <a:bodyPr>
            <a:noAutofit/>
          </a:bodyPr>
          <a:lstStyle>
            <a:lvl1pPr marL="0" indent="0" algn="l">
              <a:buNone/>
              <a:defRPr sz="1980">
                <a:solidFill>
                  <a:srgbClr val="2D2D86"/>
                </a:solidFill>
                <a:latin typeface="+mn-lt"/>
              </a:defRPr>
            </a:lvl1pPr>
            <a:lvl2pPr marL="267249" indent="0" algn="ctr">
              <a:buNone/>
              <a:defRPr sz="1169"/>
            </a:lvl2pPr>
            <a:lvl3pPr marL="534502" indent="0" algn="ctr">
              <a:buNone/>
              <a:defRPr sz="1052"/>
            </a:lvl3pPr>
            <a:lvl4pPr marL="801751" indent="0" algn="ctr">
              <a:buNone/>
              <a:defRPr sz="935"/>
            </a:lvl4pPr>
            <a:lvl5pPr marL="1069002" indent="0" algn="ctr">
              <a:buNone/>
              <a:defRPr sz="935"/>
            </a:lvl5pPr>
            <a:lvl6pPr marL="1336252" indent="0" algn="ctr">
              <a:buNone/>
              <a:defRPr sz="935"/>
            </a:lvl6pPr>
            <a:lvl7pPr marL="1603503" indent="0" algn="ctr">
              <a:buNone/>
              <a:defRPr sz="935"/>
            </a:lvl7pPr>
            <a:lvl8pPr marL="1870754" indent="0" algn="ctr">
              <a:buNone/>
              <a:defRPr sz="935"/>
            </a:lvl8pPr>
            <a:lvl9pPr marL="2138003" indent="0" algn="ctr">
              <a:buNone/>
              <a:defRPr sz="93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002937" y="1041569"/>
            <a:ext cx="13113478" cy="8676171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420218" y="9983389"/>
            <a:ext cx="770068" cy="501516"/>
          </a:xfrm>
          <a:prstGeom prst="rect">
            <a:avLst/>
          </a:prstGeom>
        </p:spPr>
      </p:pic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74E924B4-8B74-4A4E-9F7B-6A90E9DB212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139451" y="9825449"/>
            <a:ext cx="1835255" cy="817396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697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731394B2-AF9D-4501-8CE5-474B81FC327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70303" y="632871"/>
            <a:ext cx="4016110" cy="817396"/>
          </a:xfrm>
        </p:spPr>
        <p:txBody>
          <a:bodyPr anchor="ctr">
            <a:noAutofit/>
          </a:bodyPr>
          <a:lstStyle>
            <a:lvl1pPr marL="0" indent="0" algn="ctr">
              <a:buNone/>
              <a:defRPr sz="1697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396529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08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DE121311-62CA-4871-9C8F-B5696EFDCA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4C241CB0-0BF1-4450-ABD4-0571899767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66050AED-B91E-49A1-B9B2-096869F072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C178A0F4-263A-44B8-BF5A-819CDA1B6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3CBD431C-D7F0-456D-B5D6-5ED25628F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xmlns="" id="{312AAC52-3D9A-4D96-9172-9B5831D99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136B64D0-DED7-4436-AC46-9CFC999FD973}"/>
              </a:ext>
            </a:extLst>
          </p:cNvPr>
          <p:cNvSpPr/>
          <p:nvPr/>
        </p:nvSpPr>
        <p:spPr>
          <a:xfrm>
            <a:off x="1002937" y="1042227"/>
            <a:ext cx="13113479" cy="867484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22" b="39822"/>
          <a:stretch>
            <a:fillRect/>
          </a:stretch>
        </p:blipFill>
        <p:spPr/>
      </p:pic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9265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E5E68807-6BB0-4772-AA42-197B062778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A3D70800-0DED-4E64-8612-81586C7DDB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E98651F8-C884-4059-8661-6FC200B84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xmlns="" id="{0B27B623-EB76-435D-861A-2AB688A373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xmlns="" id="{A09ECB9A-0561-42B3-9608-76D07A7BA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Subtitle 19">
            <a:extLst>
              <a:ext uri="{FF2B5EF4-FFF2-40B4-BE49-F238E27FC236}">
                <a16:creationId xmlns:a16="http://schemas.microsoft.com/office/drawing/2014/main" xmlns="" id="{A3E8DF0C-9886-4052-8E16-1241A198D3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ECB792E8-7FDD-4DCB-BA8C-035243BE95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96DD324D-B44D-43E8-8A5B-01C3446F72E5}"/>
              </a:ext>
            </a:extLst>
          </p:cNvPr>
          <p:cNvSpPr/>
          <p:nvPr/>
        </p:nvSpPr>
        <p:spPr>
          <a:xfrm>
            <a:off x="1002937" y="1042227"/>
            <a:ext cx="13113479" cy="867484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270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22" b="398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359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36</cp:revision>
  <dcterms:created xsi:type="dcterms:W3CDTF">2021-03-04T13:02:36Z</dcterms:created>
  <dcterms:modified xsi:type="dcterms:W3CDTF">2021-05-05T10:32:15Z</dcterms:modified>
</cp:coreProperties>
</file>