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00"/>
    <a:srgbClr val="2D2D86"/>
    <a:srgbClr val="8280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1" autoAdjust="0"/>
    <p:restoredTop sz="94660"/>
  </p:normalViewPr>
  <p:slideViewPr>
    <p:cSldViewPr snapToGrid="0">
      <p:cViewPr varScale="1">
        <p:scale>
          <a:sx n="37" d="100"/>
          <a:sy n="37" d="100"/>
        </p:scale>
        <p:origin x="229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FC58DBE-F576-4F23-89B4-08E80CB9C2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4A0A18-B4DC-4DF2-B8E0-C259F66E9E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E94F2-D8F3-40F1-80E0-88EEDF67B57D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F3A3056-9618-43D5-B70D-DC3826DB64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C95593-3DCC-4EA8-9251-97D54D5456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D01E0-B32B-4085-8D40-B454753FB6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69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2_5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" y="2"/>
            <a:ext cx="15119350" cy="10445749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xmlns="" id="{F19E4A56-DFAD-47FC-A0DB-ED1F799E6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77031" y="20423949"/>
            <a:ext cx="1089124" cy="70919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F61F7E-A446-4EEE-B403-19109469B3F5}"/>
              </a:ext>
            </a:extLst>
          </p:cNvPr>
          <p:cNvSpPr/>
          <p:nvPr userDrawn="1"/>
        </p:nvSpPr>
        <p:spPr>
          <a:xfrm>
            <a:off x="2426544" y="17190148"/>
            <a:ext cx="3071445" cy="679939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 b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C78E99A-0EEC-44D1-919B-2FE6D4DC45F8}"/>
              </a:ext>
            </a:extLst>
          </p:cNvPr>
          <p:cNvSpPr/>
          <p:nvPr userDrawn="1"/>
        </p:nvSpPr>
        <p:spPr>
          <a:xfrm>
            <a:off x="9621365" y="17190148"/>
            <a:ext cx="3071445" cy="679939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49789" y="17190149"/>
            <a:ext cx="3048197" cy="679942"/>
          </a:xfrm>
        </p:spPr>
        <p:txBody>
          <a:bodyPr anchor="ctr">
            <a:noAutofit/>
          </a:bodyPr>
          <a:lstStyle>
            <a:lvl1pPr marL="0" indent="0" algn="ctr">
              <a:buNone/>
              <a:defRPr sz="3959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41014" y="17190149"/>
            <a:ext cx="3048197" cy="679942"/>
          </a:xfrm>
        </p:spPr>
        <p:txBody>
          <a:bodyPr anchor="ctr">
            <a:noAutofit/>
          </a:bodyPr>
          <a:lstStyle>
            <a:lvl1pPr marL="0" indent="0" algn="ctr">
              <a:buNone/>
              <a:defRPr sz="3959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9B3EF7F8-6474-4CE8-B5E2-F12D76016B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9790" y="18597283"/>
            <a:ext cx="10239422" cy="838196"/>
          </a:xfrm>
        </p:spPr>
        <p:txBody>
          <a:bodyPr anchor="t">
            <a:noAutofit/>
          </a:bodyPr>
          <a:lstStyle>
            <a:lvl1pPr marL="0" indent="0" algn="l">
              <a:buNone/>
              <a:defRPr sz="2263" b="1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Extra information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6542" y="11704360"/>
            <a:ext cx="11401265" cy="2209047"/>
          </a:xfrm>
        </p:spPr>
        <p:txBody>
          <a:bodyPr anchor="t">
            <a:noAutofit/>
          </a:bodyPr>
          <a:lstStyle>
            <a:lvl1pPr algn="l">
              <a:defRPr sz="8485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06E87E10-9863-494F-A91B-81E8324F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6544" y="14529233"/>
            <a:ext cx="11689872" cy="2022960"/>
          </a:xfrm>
        </p:spPr>
        <p:txBody>
          <a:bodyPr>
            <a:noAutofit/>
          </a:bodyPr>
          <a:lstStyle>
            <a:lvl1pPr marL="0" indent="0" algn="l">
              <a:buNone/>
              <a:defRPr sz="2970">
                <a:solidFill>
                  <a:srgbClr val="2D2D86"/>
                </a:solidFill>
                <a:latin typeface="+mn-lt"/>
              </a:defRPr>
            </a:lvl1pPr>
            <a:lvl2pPr marL="534483" indent="0" algn="ctr">
              <a:buNone/>
              <a:defRPr sz="2338"/>
            </a:lvl2pPr>
            <a:lvl3pPr marL="1068966" indent="0" algn="ctr">
              <a:buNone/>
              <a:defRPr sz="2104"/>
            </a:lvl3pPr>
            <a:lvl4pPr marL="1603451" indent="0" algn="ctr">
              <a:buNone/>
              <a:defRPr sz="1871"/>
            </a:lvl4pPr>
            <a:lvl5pPr marL="2137934" indent="0" algn="ctr">
              <a:buNone/>
              <a:defRPr sz="1871"/>
            </a:lvl5pPr>
            <a:lvl6pPr marL="2672417" indent="0" algn="ctr">
              <a:buNone/>
              <a:defRPr sz="1871"/>
            </a:lvl6pPr>
            <a:lvl7pPr marL="3206900" indent="0" algn="ctr">
              <a:buNone/>
              <a:defRPr sz="1871"/>
            </a:lvl7pPr>
            <a:lvl8pPr marL="3741385" indent="0" algn="ctr">
              <a:buNone/>
              <a:defRPr sz="1871"/>
            </a:lvl8pPr>
            <a:lvl9pPr marL="4275868" indent="0" algn="ctr">
              <a:buNone/>
              <a:defRPr sz="187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:a16="http://schemas.microsoft.com/office/drawing/2014/main" xmlns="" id="{FE2F24E0-CF24-43A6-97E2-F3DDECB7A076}"/>
              </a:ext>
            </a:extLst>
          </p:cNvPr>
          <p:cNvSpPr/>
          <p:nvPr/>
        </p:nvSpPr>
        <p:spPr>
          <a:xfrm>
            <a:off x="1291544" y="1165473"/>
            <a:ext cx="12601137" cy="18945126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7648797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lnTo>
                  <a:pt x="6221948" y="4934632"/>
                </a:ln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3599"/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xmlns="" id="{878A057F-9985-4F67-9C9E-8B4A43279B6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15400" y="20251856"/>
            <a:ext cx="3239810" cy="1068804"/>
          </a:xfrm>
          <a:blipFill>
            <a:blip r:embed="rId4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31196131-232A-4521-9FB0-04DB00348AA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450" y="554038"/>
            <a:ext cx="6321425" cy="122396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60451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_6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" y="1"/>
            <a:ext cx="15119350" cy="12872438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xmlns="" id="{F19E4A56-DFAD-47FC-A0DB-ED1F799E6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77031" y="20423949"/>
            <a:ext cx="1089124" cy="70919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F61F7E-A446-4EEE-B403-19109469B3F5}"/>
              </a:ext>
            </a:extLst>
          </p:cNvPr>
          <p:cNvSpPr/>
          <p:nvPr userDrawn="1"/>
        </p:nvSpPr>
        <p:spPr>
          <a:xfrm>
            <a:off x="2426544" y="18819710"/>
            <a:ext cx="3071445" cy="679939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 b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C78E99A-0EEC-44D1-919B-2FE6D4DC45F8}"/>
              </a:ext>
            </a:extLst>
          </p:cNvPr>
          <p:cNvSpPr/>
          <p:nvPr userDrawn="1"/>
        </p:nvSpPr>
        <p:spPr>
          <a:xfrm>
            <a:off x="9621365" y="18819710"/>
            <a:ext cx="3071445" cy="679939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49789" y="18819712"/>
            <a:ext cx="3048197" cy="679942"/>
          </a:xfrm>
        </p:spPr>
        <p:txBody>
          <a:bodyPr anchor="ctr">
            <a:noAutofit/>
          </a:bodyPr>
          <a:lstStyle>
            <a:lvl1pPr marL="0" indent="0" algn="ctr">
              <a:buNone/>
              <a:defRPr sz="3959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41014" y="18819712"/>
            <a:ext cx="3048197" cy="679942"/>
          </a:xfrm>
        </p:spPr>
        <p:txBody>
          <a:bodyPr anchor="ctr">
            <a:noAutofit/>
          </a:bodyPr>
          <a:lstStyle>
            <a:lvl1pPr marL="0" indent="0" algn="ctr">
              <a:buNone/>
              <a:defRPr sz="3959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6541" y="13996487"/>
            <a:ext cx="11689872" cy="1182913"/>
          </a:xfrm>
        </p:spPr>
        <p:txBody>
          <a:bodyPr anchor="t">
            <a:noAutofit/>
          </a:bodyPr>
          <a:lstStyle>
            <a:lvl1pPr algn="l">
              <a:defRPr sz="8485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06E87E10-9863-494F-A91B-81E8324F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6541" y="15765267"/>
            <a:ext cx="11689872" cy="2351721"/>
          </a:xfrm>
        </p:spPr>
        <p:txBody>
          <a:bodyPr>
            <a:noAutofit/>
          </a:bodyPr>
          <a:lstStyle>
            <a:lvl1pPr marL="0" indent="0" algn="l">
              <a:buNone/>
              <a:defRPr sz="2970">
                <a:solidFill>
                  <a:srgbClr val="2D2D86"/>
                </a:solidFill>
                <a:latin typeface="+mn-lt"/>
              </a:defRPr>
            </a:lvl1pPr>
            <a:lvl2pPr marL="534483" indent="0" algn="ctr">
              <a:buNone/>
              <a:defRPr sz="2338"/>
            </a:lvl2pPr>
            <a:lvl3pPr marL="1068966" indent="0" algn="ctr">
              <a:buNone/>
              <a:defRPr sz="2104"/>
            </a:lvl3pPr>
            <a:lvl4pPr marL="1603451" indent="0" algn="ctr">
              <a:buNone/>
              <a:defRPr sz="1871"/>
            </a:lvl4pPr>
            <a:lvl5pPr marL="2137934" indent="0" algn="ctr">
              <a:buNone/>
              <a:defRPr sz="1871"/>
            </a:lvl5pPr>
            <a:lvl6pPr marL="2672417" indent="0" algn="ctr">
              <a:buNone/>
              <a:defRPr sz="1871"/>
            </a:lvl6pPr>
            <a:lvl7pPr marL="3206900" indent="0" algn="ctr">
              <a:buNone/>
              <a:defRPr sz="1871"/>
            </a:lvl7pPr>
            <a:lvl8pPr marL="3741385" indent="0" algn="ctr">
              <a:buNone/>
              <a:defRPr sz="1871"/>
            </a:lvl8pPr>
            <a:lvl9pPr marL="4275868" indent="0" algn="ctr">
              <a:buNone/>
              <a:defRPr sz="187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:a16="http://schemas.microsoft.com/office/drawing/2014/main" xmlns="" id="{FE2F24E0-CF24-43A6-97E2-F3DDECB7A076}"/>
              </a:ext>
            </a:extLst>
          </p:cNvPr>
          <p:cNvSpPr/>
          <p:nvPr/>
        </p:nvSpPr>
        <p:spPr>
          <a:xfrm>
            <a:off x="1291544" y="1165473"/>
            <a:ext cx="12601137" cy="18945126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4903 h 9395329"/>
              <a:gd name="connsiteX0" fmla="*/ 6216144 w 6221948"/>
              <a:gd name="connsiteY0" fmla="*/ 7847035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4903 h 9395329"/>
              <a:gd name="connsiteX0" fmla="*/ 6220175 w 6221948"/>
              <a:gd name="connsiteY0" fmla="*/ 8555586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4903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0175" y="8555586"/>
                </a:moveTo>
                <a:cubicBezTo>
                  <a:pt x="6222110" y="9071684"/>
                  <a:pt x="6220013" y="8879231"/>
                  <a:pt x="6221948" y="9395329"/>
                </a:cubicBez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lnTo>
                  <a:pt x="6221948" y="6094903"/>
                </a:ln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3599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xmlns="" id="{C7E2EEA2-D9E5-4DA6-B00E-5BBB4E630D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58275" y="20252240"/>
            <a:ext cx="3096935" cy="1052614"/>
          </a:xfrm>
          <a:blipFill>
            <a:blip r:embed="rId4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xmlns="" id="{2F298A11-5CA5-4ACE-BF0D-1B0BEF72030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450" y="554038"/>
            <a:ext cx="6321425" cy="122396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210075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_7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" y="1"/>
            <a:ext cx="15119350" cy="14969171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xmlns="" id="{F19E4A56-DFAD-47FC-A0DB-ED1F799E6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77031" y="20423949"/>
            <a:ext cx="1089124" cy="70919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F61F7E-A446-4EEE-B403-19109469B3F5}"/>
              </a:ext>
            </a:extLst>
          </p:cNvPr>
          <p:cNvSpPr/>
          <p:nvPr userDrawn="1"/>
        </p:nvSpPr>
        <p:spPr>
          <a:xfrm>
            <a:off x="2426544" y="18995483"/>
            <a:ext cx="3071445" cy="679939"/>
          </a:xfrm>
          <a:prstGeom prst="rect">
            <a:avLst/>
          </a:prstGeom>
          <a:noFill/>
          <a:ln>
            <a:solidFill>
              <a:srgbClr val="8280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 b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C78E99A-0EEC-44D1-919B-2FE6D4DC45F8}"/>
              </a:ext>
            </a:extLst>
          </p:cNvPr>
          <p:cNvSpPr/>
          <p:nvPr userDrawn="1"/>
        </p:nvSpPr>
        <p:spPr>
          <a:xfrm>
            <a:off x="9621365" y="18995483"/>
            <a:ext cx="3071445" cy="679939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49789" y="18995484"/>
            <a:ext cx="3048197" cy="679942"/>
          </a:xfrm>
          <a:solidFill>
            <a:srgbClr val="FFE000"/>
          </a:solidFill>
          <a:ln>
            <a:solidFill>
              <a:srgbClr val="828083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3959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41014" y="18995484"/>
            <a:ext cx="3048197" cy="679942"/>
          </a:xfrm>
        </p:spPr>
        <p:txBody>
          <a:bodyPr anchor="ctr">
            <a:noAutofit/>
          </a:bodyPr>
          <a:lstStyle>
            <a:lvl1pPr marL="0" indent="0" algn="ctr">
              <a:buNone/>
              <a:defRPr sz="3959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6541" y="16134644"/>
            <a:ext cx="11689872" cy="1696156"/>
          </a:xfrm>
        </p:spPr>
        <p:txBody>
          <a:bodyPr anchor="t">
            <a:noAutofit/>
          </a:bodyPr>
          <a:lstStyle>
            <a:lvl1pPr algn="l">
              <a:defRPr sz="8485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:a16="http://schemas.microsoft.com/office/drawing/2014/main" xmlns="" id="{FE2F24E0-CF24-43A6-97E2-F3DDECB7A076}"/>
              </a:ext>
            </a:extLst>
          </p:cNvPr>
          <p:cNvSpPr/>
          <p:nvPr/>
        </p:nvSpPr>
        <p:spPr>
          <a:xfrm>
            <a:off x="1291545" y="1165473"/>
            <a:ext cx="12613452" cy="18945126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4903 h 9395329"/>
              <a:gd name="connsiteX0" fmla="*/ 6216144 w 6221948"/>
              <a:gd name="connsiteY0" fmla="*/ 7847035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4903 h 9395329"/>
              <a:gd name="connsiteX0" fmla="*/ 6216144 w 6228029"/>
              <a:gd name="connsiteY0" fmla="*/ 7847035 h 9395329"/>
              <a:gd name="connsiteX1" fmla="*/ 6221948 w 6228029"/>
              <a:gd name="connsiteY1" fmla="*/ 9395329 h 9395329"/>
              <a:gd name="connsiteX2" fmla="*/ 0 w 6228029"/>
              <a:gd name="connsiteY2" fmla="*/ 9395329 h 9395329"/>
              <a:gd name="connsiteX3" fmla="*/ 0 w 6228029"/>
              <a:gd name="connsiteY3" fmla="*/ 0 h 9395329"/>
              <a:gd name="connsiteX4" fmla="*/ 6221948 w 6228029"/>
              <a:gd name="connsiteY4" fmla="*/ 0 h 9395329"/>
              <a:gd name="connsiteX5" fmla="*/ 6228029 w 6228029"/>
              <a:gd name="connsiteY5" fmla="*/ 7102748 h 9395329"/>
              <a:gd name="connsiteX0" fmla="*/ 6216144 w 6228029"/>
              <a:gd name="connsiteY0" fmla="*/ 8573905 h 9395329"/>
              <a:gd name="connsiteX1" fmla="*/ 6221948 w 6228029"/>
              <a:gd name="connsiteY1" fmla="*/ 9395329 h 9395329"/>
              <a:gd name="connsiteX2" fmla="*/ 0 w 6228029"/>
              <a:gd name="connsiteY2" fmla="*/ 9395329 h 9395329"/>
              <a:gd name="connsiteX3" fmla="*/ 0 w 6228029"/>
              <a:gd name="connsiteY3" fmla="*/ 0 h 9395329"/>
              <a:gd name="connsiteX4" fmla="*/ 6221948 w 6228029"/>
              <a:gd name="connsiteY4" fmla="*/ 0 h 9395329"/>
              <a:gd name="connsiteX5" fmla="*/ 6228029 w 6228029"/>
              <a:gd name="connsiteY5" fmla="*/ 7102748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8029" h="9395329">
                <a:moveTo>
                  <a:pt x="6216144" y="8573905"/>
                </a:moveTo>
                <a:cubicBezTo>
                  <a:pt x="6218079" y="9090003"/>
                  <a:pt x="6220013" y="8879231"/>
                  <a:pt x="6221948" y="9395329"/>
                </a:cubicBez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1948" y="2031634"/>
                  <a:pt x="6228029" y="5071114"/>
                  <a:pt x="6228029" y="7102748"/>
                </a:cubicBez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3599"/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xmlns="" id="{6DB7AE11-B5AB-4BCE-B56A-8C3D9FC58C2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30758" y="20314821"/>
            <a:ext cx="3039785" cy="1068804"/>
          </a:xfrm>
          <a:blipFill>
            <a:blip r:embed="rId4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xmlns="" id="{368AF056-C2B6-49EA-B6E7-28571DAD014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450" y="554038"/>
            <a:ext cx="6321425" cy="122396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154394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7073A-B34D-4209-8EEC-E8FD2E3B392C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966B5-F2AB-4D72-B946-EB0078F91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94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6" r:id="rId2"/>
    <p:sldLayoutId id="2147483687" r:id="rId3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xmlns="" id="{9CB66AE2-B450-4371-B2E7-A3A5D6461C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xmlns="" id="{E6AFA872-AADD-41A9-8D2B-3977C81A98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xmlns="" id="{E857CDCA-FB92-4049-A85B-E803139F9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027AED6-B731-4AA2-8876-B7CA630283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Extra information</a:t>
            </a:r>
          </a:p>
        </p:txBody>
      </p:sp>
      <p:sp>
        <p:nvSpPr>
          <p:cNvPr id="35" name="Title 34">
            <a:extLst>
              <a:ext uri="{FF2B5EF4-FFF2-40B4-BE49-F238E27FC236}">
                <a16:creationId xmlns:a16="http://schemas.microsoft.com/office/drawing/2014/main" xmlns="" id="{0FC50C66-5CA7-43B2-B6CE-9DC58B53C7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6" name="Subtitle 35">
            <a:extLst>
              <a:ext uri="{FF2B5EF4-FFF2-40B4-BE49-F238E27FC236}">
                <a16:creationId xmlns:a16="http://schemas.microsoft.com/office/drawing/2014/main" xmlns="" id="{C6CEDA96-9EEB-4779-A0CF-AF9E7CD6AA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xmlns="" id="{BD43110B-04B9-40FD-AFAA-DB593A2D00A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Graphic 26">
            <a:extLst>
              <a:ext uri="{FF2B5EF4-FFF2-40B4-BE49-F238E27FC236}">
                <a16:creationId xmlns:a16="http://schemas.microsoft.com/office/drawing/2014/main" xmlns="" id="{1D32A344-4B05-42F6-8139-1D8D0D0E5750}"/>
              </a:ext>
            </a:extLst>
          </p:cNvPr>
          <p:cNvSpPr/>
          <p:nvPr/>
        </p:nvSpPr>
        <p:spPr>
          <a:xfrm>
            <a:off x="1291544" y="1166244"/>
            <a:ext cx="12606690" cy="18947060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7648797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lnTo>
                  <a:pt x="6221948" y="4934632"/>
                </a:lnTo>
              </a:path>
            </a:pathLst>
          </a:custGeom>
          <a:noFill/>
          <a:ln w="1778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360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xmlns="" id="{FB77CA59-FB11-4E4E-B6FD-3A6489B3667E}"/>
              </a:ext>
            </a:extLst>
          </p:cNvPr>
          <p:cNvSpPr txBox="1">
            <a:spLocks/>
          </p:cNvSpPr>
          <p:nvPr/>
        </p:nvSpPr>
        <p:spPr>
          <a:xfrm>
            <a:off x="9067800" y="20404256"/>
            <a:ext cx="3239810" cy="1068804"/>
          </a:xfrm>
          <a:prstGeom prst="rect">
            <a:avLst/>
          </a:prstGeom>
        </p:spPr>
      </p:sp>
      <p:pic>
        <p:nvPicPr>
          <p:cNvPr id="2" name="Picture Placeholder 1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19" b="403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0023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BB241F42-7135-4EDB-98AD-5C99C980C5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5D6B4D06-1981-4552-B627-5C4315A057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643E1E2-6E12-4B41-90E5-4BC9FCB332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8EAF3B31-7F3C-49CE-AE90-A3D3976068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xmlns="" id="{74B68758-9B33-4FB9-B5DA-28F550B643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xmlns="" id="{1E6FCF8C-F132-402F-9932-5F2E08CE02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Graphic 26">
            <a:extLst>
              <a:ext uri="{FF2B5EF4-FFF2-40B4-BE49-F238E27FC236}">
                <a16:creationId xmlns:a16="http://schemas.microsoft.com/office/drawing/2014/main" xmlns="" id="{FA1E4BA3-EA94-4E52-8ACA-5D522DE4074D}"/>
              </a:ext>
            </a:extLst>
          </p:cNvPr>
          <p:cNvSpPr/>
          <p:nvPr/>
        </p:nvSpPr>
        <p:spPr>
          <a:xfrm>
            <a:off x="1291544" y="1166244"/>
            <a:ext cx="12606690" cy="18947060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84786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5845 h 9395329"/>
              <a:gd name="connsiteX0" fmla="*/ 6243962 w 6243962"/>
              <a:gd name="connsiteY0" fmla="*/ 8091164 h 9395329"/>
              <a:gd name="connsiteX1" fmla="*/ 6221948 w 6243962"/>
              <a:gd name="connsiteY1" fmla="*/ 9395329 h 9395329"/>
              <a:gd name="connsiteX2" fmla="*/ 0 w 6243962"/>
              <a:gd name="connsiteY2" fmla="*/ 9395329 h 9395329"/>
              <a:gd name="connsiteX3" fmla="*/ 0 w 6243962"/>
              <a:gd name="connsiteY3" fmla="*/ 0 h 9395329"/>
              <a:gd name="connsiteX4" fmla="*/ 6221948 w 6243962"/>
              <a:gd name="connsiteY4" fmla="*/ 0 h 9395329"/>
              <a:gd name="connsiteX5" fmla="*/ 6221948 w 6243962"/>
              <a:gd name="connsiteY5" fmla="*/ 6095845 h 9395329"/>
              <a:gd name="connsiteX0" fmla="*/ 6213142 w 6221948"/>
              <a:gd name="connsiteY0" fmla="*/ 7845651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5845 h 9395329"/>
              <a:gd name="connsiteX0" fmla="*/ 6221948 w 6222795"/>
              <a:gd name="connsiteY0" fmla="*/ 7843439 h 9395329"/>
              <a:gd name="connsiteX1" fmla="*/ 6221948 w 6222795"/>
              <a:gd name="connsiteY1" fmla="*/ 9395329 h 9395329"/>
              <a:gd name="connsiteX2" fmla="*/ 0 w 6222795"/>
              <a:gd name="connsiteY2" fmla="*/ 9395329 h 9395329"/>
              <a:gd name="connsiteX3" fmla="*/ 0 w 6222795"/>
              <a:gd name="connsiteY3" fmla="*/ 0 h 9395329"/>
              <a:gd name="connsiteX4" fmla="*/ 6221948 w 6222795"/>
              <a:gd name="connsiteY4" fmla="*/ 0 h 9395329"/>
              <a:gd name="connsiteX5" fmla="*/ 6221948 w 6222795"/>
              <a:gd name="connsiteY5" fmla="*/ 6095845 h 9395329"/>
              <a:gd name="connsiteX0" fmla="*/ 6219747 w 6221948"/>
              <a:gd name="connsiteY0" fmla="*/ 7843439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5845 h 9395329"/>
              <a:gd name="connsiteX0" fmla="*/ 6219747 w 6221948"/>
              <a:gd name="connsiteY0" fmla="*/ 8589989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5845 h 9395329"/>
              <a:gd name="connsiteX0" fmla="*/ 6219747 w 6221948"/>
              <a:gd name="connsiteY0" fmla="*/ 8544188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584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19747" y="8544188"/>
                </a:moveTo>
                <a:cubicBezTo>
                  <a:pt x="6222682" y="9060747"/>
                  <a:pt x="6219013" y="8878770"/>
                  <a:pt x="6221948" y="9395329"/>
                </a:cubicBez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lnTo>
                  <a:pt x="6221948" y="6095845"/>
                </a:lnTo>
              </a:path>
            </a:pathLst>
          </a:custGeom>
          <a:noFill/>
          <a:ln w="1778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360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19" b="403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5937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002AD1E-0759-4B86-8633-57C45C1544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49AC95D-8AF5-4B96-8450-EE3183FB62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B40E59A-9EE9-4E31-B1E7-51F7E96AEE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D8A835-28F5-4F76-A8E8-44CD29E72B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394D9C72-9C52-4F81-98ED-20C2C9AB3F7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Graphic 26">
            <a:extLst>
              <a:ext uri="{FF2B5EF4-FFF2-40B4-BE49-F238E27FC236}">
                <a16:creationId xmlns:a16="http://schemas.microsoft.com/office/drawing/2014/main" xmlns="" id="{ABCCE73F-097A-4474-B991-CFF305CF1410}"/>
              </a:ext>
            </a:extLst>
          </p:cNvPr>
          <p:cNvSpPr/>
          <p:nvPr/>
        </p:nvSpPr>
        <p:spPr>
          <a:xfrm>
            <a:off x="1291544" y="1166244"/>
            <a:ext cx="12617321" cy="18947060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84786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5845 h 9395329"/>
              <a:gd name="connsiteX0" fmla="*/ 6243962 w 6243962"/>
              <a:gd name="connsiteY0" fmla="*/ 8091164 h 9395329"/>
              <a:gd name="connsiteX1" fmla="*/ 6221948 w 6243962"/>
              <a:gd name="connsiteY1" fmla="*/ 9395329 h 9395329"/>
              <a:gd name="connsiteX2" fmla="*/ 0 w 6243962"/>
              <a:gd name="connsiteY2" fmla="*/ 9395329 h 9395329"/>
              <a:gd name="connsiteX3" fmla="*/ 0 w 6243962"/>
              <a:gd name="connsiteY3" fmla="*/ 0 h 9395329"/>
              <a:gd name="connsiteX4" fmla="*/ 6221948 w 6243962"/>
              <a:gd name="connsiteY4" fmla="*/ 0 h 9395329"/>
              <a:gd name="connsiteX5" fmla="*/ 6221948 w 6243962"/>
              <a:gd name="connsiteY5" fmla="*/ 6095845 h 9395329"/>
              <a:gd name="connsiteX0" fmla="*/ 6213142 w 6221948"/>
              <a:gd name="connsiteY0" fmla="*/ 7845651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5845 h 9395329"/>
              <a:gd name="connsiteX0" fmla="*/ 6221948 w 6222795"/>
              <a:gd name="connsiteY0" fmla="*/ 7843439 h 9395329"/>
              <a:gd name="connsiteX1" fmla="*/ 6221948 w 6222795"/>
              <a:gd name="connsiteY1" fmla="*/ 9395329 h 9395329"/>
              <a:gd name="connsiteX2" fmla="*/ 0 w 6222795"/>
              <a:gd name="connsiteY2" fmla="*/ 9395329 h 9395329"/>
              <a:gd name="connsiteX3" fmla="*/ 0 w 6222795"/>
              <a:gd name="connsiteY3" fmla="*/ 0 h 9395329"/>
              <a:gd name="connsiteX4" fmla="*/ 6221948 w 6222795"/>
              <a:gd name="connsiteY4" fmla="*/ 0 h 9395329"/>
              <a:gd name="connsiteX5" fmla="*/ 6221948 w 6222795"/>
              <a:gd name="connsiteY5" fmla="*/ 6095845 h 9395329"/>
              <a:gd name="connsiteX0" fmla="*/ 6219747 w 6221948"/>
              <a:gd name="connsiteY0" fmla="*/ 7843439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095845 h 9395329"/>
              <a:gd name="connsiteX0" fmla="*/ 6219747 w 6227195"/>
              <a:gd name="connsiteY0" fmla="*/ 7843439 h 9395329"/>
              <a:gd name="connsiteX1" fmla="*/ 6221948 w 6227195"/>
              <a:gd name="connsiteY1" fmla="*/ 9395329 h 9395329"/>
              <a:gd name="connsiteX2" fmla="*/ 0 w 6227195"/>
              <a:gd name="connsiteY2" fmla="*/ 9395329 h 9395329"/>
              <a:gd name="connsiteX3" fmla="*/ 0 w 6227195"/>
              <a:gd name="connsiteY3" fmla="*/ 0 h 9395329"/>
              <a:gd name="connsiteX4" fmla="*/ 6221948 w 6227195"/>
              <a:gd name="connsiteY4" fmla="*/ 0 h 9395329"/>
              <a:gd name="connsiteX5" fmla="*/ 6227195 w 6227195"/>
              <a:gd name="connsiteY5" fmla="*/ 7092327 h 9395329"/>
              <a:gd name="connsiteX0" fmla="*/ 6219747 w 6227195"/>
              <a:gd name="connsiteY0" fmla="*/ 8476126 h 9395329"/>
              <a:gd name="connsiteX1" fmla="*/ 6221948 w 6227195"/>
              <a:gd name="connsiteY1" fmla="*/ 9395329 h 9395329"/>
              <a:gd name="connsiteX2" fmla="*/ 0 w 6227195"/>
              <a:gd name="connsiteY2" fmla="*/ 9395329 h 9395329"/>
              <a:gd name="connsiteX3" fmla="*/ 0 w 6227195"/>
              <a:gd name="connsiteY3" fmla="*/ 0 h 9395329"/>
              <a:gd name="connsiteX4" fmla="*/ 6221948 w 6227195"/>
              <a:gd name="connsiteY4" fmla="*/ 0 h 9395329"/>
              <a:gd name="connsiteX5" fmla="*/ 6227195 w 6227195"/>
              <a:gd name="connsiteY5" fmla="*/ 7092327 h 9395329"/>
              <a:gd name="connsiteX0" fmla="*/ 6214500 w 6227195"/>
              <a:gd name="connsiteY0" fmla="*/ 8586846 h 9395329"/>
              <a:gd name="connsiteX1" fmla="*/ 6221948 w 6227195"/>
              <a:gd name="connsiteY1" fmla="*/ 9395329 h 9395329"/>
              <a:gd name="connsiteX2" fmla="*/ 0 w 6227195"/>
              <a:gd name="connsiteY2" fmla="*/ 9395329 h 9395329"/>
              <a:gd name="connsiteX3" fmla="*/ 0 w 6227195"/>
              <a:gd name="connsiteY3" fmla="*/ 0 h 9395329"/>
              <a:gd name="connsiteX4" fmla="*/ 6221948 w 6227195"/>
              <a:gd name="connsiteY4" fmla="*/ 0 h 9395329"/>
              <a:gd name="connsiteX5" fmla="*/ 6227195 w 6227195"/>
              <a:gd name="connsiteY5" fmla="*/ 7092327 h 9395329"/>
              <a:gd name="connsiteX0" fmla="*/ 6214500 w 6227195"/>
              <a:gd name="connsiteY0" fmla="*/ 8571029 h 9395329"/>
              <a:gd name="connsiteX1" fmla="*/ 6221948 w 6227195"/>
              <a:gd name="connsiteY1" fmla="*/ 9395329 h 9395329"/>
              <a:gd name="connsiteX2" fmla="*/ 0 w 6227195"/>
              <a:gd name="connsiteY2" fmla="*/ 9395329 h 9395329"/>
              <a:gd name="connsiteX3" fmla="*/ 0 w 6227195"/>
              <a:gd name="connsiteY3" fmla="*/ 0 h 9395329"/>
              <a:gd name="connsiteX4" fmla="*/ 6221948 w 6227195"/>
              <a:gd name="connsiteY4" fmla="*/ 0 h 9395329"/>
              <a:gd name="connsiteX5" fmla="*/ 6227195 w 6227195"/>
              <a:gd name="connsiteY5" fmla="*/ 7092327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7195" h="9395329">
                <a:moveTo>
                  <a:pt x="6214500" y="8571029"/>
                </a:moveTo>
                <a:cubicBezTo>
                  <a:pt x="6217435" y="9087588"/>
                  <a:pt x="6219013" y="8878770"/>
                  <a:pt x="6221948" y="9395329"/>
                </a:cubicBez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lnTo>
                  <a:pt x="6227195" y="7092327"/>
                </a:lnTo>
              </a:path>
            </a:pathLst>
          </a:custGeom>
          <a:noFill/>
          <a:ln w="1778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360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19" b="403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686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UinMyRegion">
      <a:dk1>
        <a:srgbClr val="2B2C86"/>
      </a:dk1>
      <a:lt1>
        <a:srgbClr val="FFFFFF"/>
      </a:lt1>
      <a:dk2>
        <a:srgbClr val="FFDC3A"/>
      </a:dk2>
      <a:lt2>
        <a:srgbClr val="F2F2F2"/>
      </a:lt2>
      <a:accent1>
        <a:srgbClr val="B9C65C"/>
      </a:accent1>
      <a:accent2>
        <a:srgbClr val="4D8663"/>
      </a:accent2>
      <a:accent3>
        <a:srgbClr val="E59D46"/>
      </a:accent3>
      <a:accent4>
        <a:srgbClr val="8880BB"/>
      </a:accent4>
      <a:accent5>
        <a:srgbClr val="6FA4D1"/>
      </a:accent5>
      <a:accent6>
        <a:srgbClr val="D46D8E"/>
      </a:accent6>
      <a:hlink>
        <a:srgbClr val="0563C1"/>
      </a:hlink>
      <a:folHlink>
        <a:srgbClr val="954F72"/>
      </a:folHlink>
    </a:clrScheme>
    <a:fontScheme name="EUinMyRegion">
      <a:majorFont>
        <a:latin typeface="Noto Serif"/>
        <a:ea typeface=""/>
        <a:cs typeface=""/>
      </a:majorFont>
      <a:minorFont>
        <a:latin typeface="Futura Now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2</Words>
  <Application>Microsoft Office PowerPoint</Application>
  <PresentationFormat>Custom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Futura Now Text</vt:lpstr>
      <vt:lpstr>Noto Serif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Old Continent</dc:creator>
  <cp:lastModifiedBy>Kersti Valde-Komp</cp:lastModifiedBy>
  <cp:revision>32</cp:revision>
  <dcterms:created xsi:type="dcterms:W3CDTF">2021-03-04T13:02:36Z</dcterms:created>
  <dcterms:modified xsi:type="dcterms:W3CDTF">2021-05-05T10:37:04Z</dcterms:modified>
</cp:coreProperties>
</file>