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handoutMasterIdLst>
    <p:handoutMasterId r:id="rId4"/>
  </p:handoutMasterIdLst>
  <p:sldIdLst>
    <p:sldId id="257" r:id="rId2"/>
    <p:sldId id="258" r:id="rId3"/>
  </p:sldIdLst>
  <p:sldSz cx="213836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00"/>
    <a:srgbClr val="2D2D86"/>
    <a:srgbClr val="828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8" autoAdjust="0"/>
    <p:restoredTop sz="94660"/>
  </p:normalViewPr>
  <p:slideViewPr>
    <p:cSldViewPr snapToGrid="0">
      <p:cViewPr varScale="1">
        <p:scale>
          <a:sx n="53" d="100"/>
          <a:sy n="53" d="100"/>
        </p:scale>
        <p:origin x="4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107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FC58DBE-F576-4F23-89B4-08E80CB9C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4A0A18-B4DC-4DF2-B8E0-C259F66E9E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E94F2-D8F3-40F1-80E0-88EEDF67B57D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3A3056-9618-43D5-B70D-DC3826DB64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C95593-3DCC-4EA8-9251-97D54D5456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D01E0-B32B-4085-8D40-B454753FB6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69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4_5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" y="1"/>
            <a:ext cx="10691804" cy="15119349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11201628" y="11834320"/>
            <a:ext cx="4344011" cy="480753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11173834" y="11054149"/>
            <a:ext cx="4344011" cy="480753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34501" y="11834320"/>
            <a:ext cx="4311131" cy="480753"/>
          </a:xfrm>
        </p:spPr>
        <p:txBody>
          <a:bodyPr anchor="ctr">
            <a:noAutofit/>
          </a:bodyPr>
          <a:lstStyle>
            <a:lvl1pPr marL="0" indent="0" algn="ctr">
              <a:buNone/>
              <a:defRPr sz="2828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201628" y="11054149"/>
            <a:ext cx="4311131" cy="480753"/>
          </a:xfrm>
        </p:spPr>
        <p:txBody>
          <a:bodyPr anchor="ctr">
            <a:noAutofit/>
          </a:bodyPr>
          <a:lstStyle>
            <a:lvl1pPr marL="0" indent="0" algn="ctr">
              <a:buNone/>
              <a:defRPr sz="2828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9B3EF7F8-6474-4CE8-B5E2-F12D76016B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201630" y="12811825"/>
            <a:ext cx="6745006" cy="592647"/>
          </a:xfrm>
        </p:spPr>
        <p:txBody>
          <a:bodyPr anchor="t">
            <a:noAutofit/>
          </a:bodyPr>
          <a:lstStyle>
            <a:lvl1pPr marL="0" indent="0" algn="l">
              <a:buNone/>
              <a:defRPr sz="2100" b="1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Extra information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73835" y="3584448"/>
            <a:ext cx="8791316" cy="4198113"/>
          </a:xfrm>
        </p:spPr>
        <p:txBody>
          <a:bodyPr anchor="t">
            <a:noAutofit/>
          </a:bodyPr>
          <a:lstStyle>
            <a:lvl1pPr algn="l">
              <a:defRPr sz="8398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3835" y="8004116"/>
            <a:ext cx="8791318" cy="2298073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2D2D86"/>
                </a:solidFill>
                <a:latin typeface="+mn-lt"/>
              </a:defRPr>
            </a:lvl1pPr>
            <a:lvl2pPr marL="377917" indent="0" algn="ctr">
              <a:buNone/>
              <a:defRPr sz="1653"/>
            </a:lvl2pPr>
            <a:lvl3pPr marL="755839" indent="0" algn="ctr">
              <a:buNone/>
              <a:defRPr sz="1488"/>
            </a:lvl3pPr>
            <a:lvl4pPr marL="1133756" indent="0" algn="ctr">
              <a:buNone/>
              <a:defRPr sz="1322"/>
            </a:lvl4pPr>
            <a:lvl5pPr marL="1511676" indent="0" algn="ctr">
              <a:buNone/>
              <a:defRPr sz="1322"/>
            </a:lvl5pPr>
            <a:lvl6pPr marL="1889594" indent="0" algn="ctr">
              <a:buNone/>
              <a:defRPr sz="1322"/>
            </a:lvl6pPr>
            <a:lvl7pPr marL="2267514" indent="0" algn="ctr">
              <a:buNone/>
              <a:defRPr sz="1322"/>
            </a:lvl7pPr>
            <a:lvl8pPr marL="2645433" indent="0" algn="ctr">
              <a:buNone/>
              <a:defRPr sz="1322"/>
            </a:lvl8pPr>
            <a:lvl9pPr marL="3023350" indent="0" algn="ctr">
              <a:buNone/>
              <a:defRPr sz="1322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1418475" y="1472889"/>
            <a:ext cx="18546677" cy="12269020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7648797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1778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2545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xmlns="" id="{6A636F67-444D-4751-92FE-B04CF348A1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980506" y="14117564"/>
            <a:ext cx="1089124" cy="709196"/>
          </a:xfrm>
          <a:prstGeom prst="rect">
            <a:avLst/>
          </a:prstGeom>
        </p:spPr>
      </p:pic>
      <p:sp>
        <p:nvSpPr>
          <p:cNvPr id="21" name="Picture Placeholder 3">
            <a:extLst>
              <a:ext uri="{FF2B5EF4-FFF2-40B4-BE49-F238E27FC236}">
                <a16:creationId xmlns:a16="http://schemas.microsoft.com/office/drawing/2014/main" xmlns="" id="{DE0ABC38-C3EB-4062-98B8-E0CACB2A8E8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808960" y="13970997"/>
            <a:ext cx="2525885" cy="1002329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xmlns="" id="{336C2470-C598-4F03-8947-AB625A2299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099782" y="871631"/>
            <a:ext cx="5459258" cy="1202516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356807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4_7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" y="1"/>
            <a:ext cx="15124662" cy="15119349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3F61F7E-A446-4EEE-B403-19109469B3F5}"/>
              </a:ext>
            </a:extLst>
          </p:cNvPr>
          <p:cNvSpPr/>
          <p:nvPr userDrawn="1"/>
        </p:nvSpPr>
        <p:spPr>
          <a:xfrm>
            <a:off x="15583386" y="11811343"/>
            <a:ext cx="4344011" cy="480753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 b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C78E99A-0EEC-44D1-919B-2FE6D4DC45F8}"/>
              </a:ext>
            </a:extLst>
          </p:cNvPr>
          <p:cNvSpPr/>
          <p:nvPr userDrawn="1"/>
        </p:nvSpPr>
        <p:spPr>
          <a:xfrm>
            <a:off x="15589853" y="11033727"/>
            <a:ext cx="4344011" cy="480753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5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583386" y="11811343"/>
            <a:ext cx="4311131" cy="480753"/>
          </a:xfrm>
        </p:spPr>
        <p:txBody>
          <a:bodyPr anchor="ctr">
            <a:noAutofit/>
          </a:bodyPr>
          <a:lstStyle>
            <a:lvl1pPr marL="0" indent="0" algn="ctr">
              <a:buNone/>
              <a:defRPr sz="2828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617647" y="11033727"/>
            <a:ext cx="4311131" cy="480753"/>
          </a:xfrm>
        </p:spPr>
        <p:txBody>
          <a:bodyPr anchor="ctr">
            <a:noAutofit/>
          </a:bodyPr>
          <a:lstStyle>
            <a:lvl1pPr marL="0" indent="0" algn="ctr">
              <a:buNone/>
              <a:defRPr sz="2828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9B3EF7F8-6474-4CE8-B5E2-F12D76016B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589852" y="12799894"/>
            <a:ext cx="4035630" cy="480753"/>
          </a:xfrm>
        </p:spPr>
        <p:txBody>
          <a:bodyPr anchor="t">
            <a:noAutofit/>
          </a:bodyPr>
          <a:lstStyle>
            <a:lvl1pPr marL="0" indent="0" algn="l">
              <a:buNone/>
              <a:defRPr sz="2100" b="1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Extra information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545632" y="3584449"/>
            <a:ext cx="4419519" cy="3530783"/>
          </a:xfrm>
        </p:spPr>
        <p:txBody>
          <a:bodyPr anchor="t">
            <a:noAutofit/>
          </a:bodyPr>
          <a:lstStyle>
            <a:lvl1pPr algn="l">
              <a:defRPr sz="8398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89851" y="7485729"/>
            <a:ext cx="4375300" cy="2890723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2D2D86"/>
                </a:solidFill>
                <a:latin typeface="+mn-lt"/>
              </a:defRPr>
            </a:lvl1pPr>
            <a:lvl2pPr marL="377917" indent="0" algn="ctr">
              <a:buNone/>
              <a:defRPr sz="1653"/>
            </a:lvl2pPr>
            <a:lvl3pPr marL="755839" indent="0" algn="ctr">
              <a:buNone/>
              <a:defRPr sz="1488"/>
            </a:lvl3pPr>
            <a:lvl4pPr marL="1133756" indent="0" algn="ctr">
              <a:buNone/>
              <a:defRPr sz="1322"/>
            </a:lvl4pPr>
            <a:lvl5pPr marL="1511676" indent="0" algn="ctr">
              <a:buNone/>
              <a:defRPr sz="1322"/>
            </a:lvl5pPr>
            <a:lvl6pPr marL="1889594" indent="0" algn="ctr">
              <a:buNone/>
              <a:defRPr sz="1322"/>
            </a:lvl6pPr>
            <a:lvl7pPr marL="2267514" indent="0" algn="ctr">
              <a:buNone/>
              <a:defRPr sz="1322"/>
            </a:lvl7pPr>
            <a:lvl8pPr marL="2645433" indent="0" algn="ctr">
              <a:buNone/>
              <a:defRPr sz="1322"/>
            </a:lvl8pPr>
            <a:lvl9pPr marL="3023350" indent="0" algn="ctr">
              <a:buNone/>
              <a:defRPr sz="1322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:a16="http://schemas.microsoft.com/office/drawing/2014/main" xmlns="" id="{FE2F24E0-CF24-43A6-97E2-F3DDECB7A076}"/>
              </a:ext>
            </a:extLst>
          </p:cNvPr>
          <p:cNvSpPr/>
          <p:nvPr/>
        </p:nvSpPr>
        <p:spPr>
          <a:xfrm>
            <a:off x="1418475" y="1472889"/>
            <a:ext cx="18546677" cy="12269020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  <a:gd name="connsiteX0" fmla="*/ 6221948 w 6221948"/>
              <a:gd name="connsiteY0" fmla="*/ 8705278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8705278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1778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2545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xmlns="" id="{6A636F67-444D-4751-92FE-B04CF348A1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980506" y="14117564"/>
            <a:ext cx="1089124" cy="709196"/>
          </a:xfrm>
          <a:prstGeom prst="rect">
            <a:avLst/>
          </a:prstGeom>
        </p:spPr>
      </p:pic>
      <p:sp>
        <p:nvSpPr>
          <p:cNvPr id="21" name="Picture Placeholder 3">
            <a:extLst>
              <a:ext uri="{FF2B5EF4-FFF2-40B4-BE49-F238E27FC236}">
                <a16:creationId xmlns:a16="http://schemas.microsoft.com/office/drawing/2014/main" xmlns="" id="{DE0ABC38-C3EB-4062-98B8-E0CACB2A8E8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012160" y="13953177"/>
            <a:ext cx="2383645" cy="1037969"/>
          </a:xfrm>
          <a:blipFill>
            <a:blip r:embed="rId4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xmlns="" id="{974BCD6D-D68F-44A5-AB7C-154C7756F2C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099782" y="871631"/>
            <a:ext cx="5459258" cy="1202516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264699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7073A-B34D-4209-8EEC-E8FD2E3B392C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66B5-F2AB-4D72-B946-EB0078F91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21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849BC798-B21A-4A3B-B605-E2B0F6BC7B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xmlns="" id="{301897CA-6DC5-4091-9AF9-F294D5BED5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xmlns="" id="{02769661-0174-4458-B0C1-948E013185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xmlns="" id="{406F5931-5F3B-4E6A-B395-E77F8CD8BD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xmlns="" id="{760D9A4A-9399-4762-B1B7-2BC73D0638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Subtitle 23">
            <a:extLst>
              <a:ext uri="{FF2B5EF4-FFF2-40B4-BE49-F238E27FC236}">
                <a16:creationId xmlns:a16="http://schemas.microsoft.com/office/drawing/2014/main" xmlns="" id="{3A20D46F-8DF9-4D72-9F06-701A8A370B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xmlns="" id="{A2711F49-4156-4A52-9DC4-A5E6FF3A85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blipFill>
            <a:blip r:embed="rId2"/>
            <a:stretch>
              <a:fillRect/>
            </a:stretch>
          </a:blipFill>
        </p:spPr>
      </p:sp>
      <p:sp>
        <p:nvSpPr>
          <p:cNvPr id="9" name="Graphic 26">
            <a:extLst>
              <a:ext uri="{FF2B5EF4-FFF2-40B4-BE49-F238E27FC236}">
                <a16:creationId xmlns:a16="http://schemas.microsoft.com/office/drawing/2014/main" xmlns="" id="{136B64D0-DED7-4436-AC46-9CFC999FD973}"/>
              </a:ext>
            </a:extLst>
          </p:cNvPr>
          <p:cNvSpPr/>
          <p:nvPr/>
        </p:nvSpPr>
        <p:spPr>
          <a:xfrm>
            <a:off x="1419894" y="1473819"/>
            <a:ext cx="18543842" cy="12267144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  <a:gd name="connsiteX0" fmla="*/ 6221948 w 6221948"/>
              <a:gd name="connsiteY0" fmla="*/ 8705278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8705278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1778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2545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79" b="389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651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5D9AE068-F4CB-4608-A941-CE4A1DE934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DF7DE6-11CB-48D9-9DB0-6B84E43D9C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B591DBC-555A-4458-9CDC-D1869209BC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D0987FFB-52EA-411D-9BCF-339BE99E08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4A865-2383-4098-BA8B-5CBD705E4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EE1CB3-E8FA-4AAF-9B29-8482814D61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2E458C2F-71F4-4F41-BF4D-8A22EFA2FD1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Graphic 26">
            <a:extLst>
              <a:ext uri="{FF2B5EF4-FFF2-40B4-BE49-F238E27FC236}">
                <a16:creationId xmlns:a16="http://schemas.microsoft.com/office/drawing/2014/main" xmlns="" id="{96DD324D-B44D-43E8-8A5B-01C3446F72E5}"/>
              </a:ext>
            </a:extLst>
          </p:cNvPr>
          <p:cNvSpPr/>
          <p:nvPr/>
        </p:nvSpPr>
        <p:spPr>
          <a:xfrm>
            <a:off x="1419894" y="1473819"/>
            <a:ext cx="18543842" cy="12267144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87144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1431108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83 w 6221948"/>
              <a:gd name="connsiteY5" fmla="*/ 1421535 h 9395329"/>
              <a:gd name="connsiteX0" fmla="*/ 6221948 w 6225611"/>
              <a:gd name="connsiteY0" fmla="*/ 7648797 h 9395329"/>
              <a:gd name="connsiteX1" fmla="*/ 6221948 w 6225611"/>
              <a:gd name="connsiteY1" fmla="*/ 9395329 h 9395329"/>
              <a:gd name="connsiteX2" fmla="*/ 0 w 6225611"/>
              <a:gd name="connsiteY2" fmla="*/ 9395329 h 9395329"/>
              <a:gd name="connsiteX3" fmla="*/ 0 w 6225611"/>
              <a:gd name="connsiteY3" fmla="*/ 0 h 9395329"/>
              <a:gd name="connsiteX4" fmla="*/ 6221948 w 6225611"/>
              <a:gd name="connsiteY4" fmla="*/ 0 h 9395329"/>
              <a:gd name="connsiteX5" fmla="*/ 6225363 w 6225611"/>
              <a:gd name="connsiteY5" fmla="*/ 973391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  <a:gd name="connsiteX0" fmla="*/ 6221948 w 6221948"/>
              <a:gd name="connsiteY0" fmla="*/ 8705278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0980 w 6221948"/>
              <a:gd name="connsiteY5" fmla="*/ 86335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8705278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0360" y="473845"/>
                  <a:pt x="6222568" y="389510"/>
                  <a:pt x="6220980" y="863355"/>
                </a:cubicBezTo>
              </a:path>
            </a:pathLst>
          </a:custGeom>
          <a:noFill/>
          <a:ln w="1778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2545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79" b="389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3593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inMyRegion">
      <a:dk1>
        <a:srgbClr val="2B2C86"/>
      </a:dk1>
      <a:lt1>
        <a:srgbClr val="FFFFFF"/>
      </a:lt1>
      <a:dk2>
        <a:srgbClr val="FFDC3A"/>
      </a:dk2>
      <a:lt2>
        <a:srgbClr val="F2F2F2"/>
      </a:lt2>
      <a:accent1>
        <a:srgbClr val="B9C65C"/>
      </a:accent1>
      <a:accent2>
        <a:srgbClr val="4D8663"/>
      </a:accent2>
      <a:accent3>
        <a:srgbClr val="E59D46"/>
      </a:accent3>
      <a:accent4>
        <a:srgbClr val="8880BB"/>
      </a:accent4>
      <a:accent5>
        <a:srgbClr val="6FA4D1"/>
      </a:accent5>
      <a:accent6>
        <a:srgbClr val="D46D8E"/>
      </a:accent6>
      <a:hlink>
        <a:srgbClr val="0563C1"/>
      </a:hlink>
      <a:folHlink>
        <a:srgbClr val="954F72"/>
      </a:folHlink>
    </a:clrScheme>
    <a:fontScheme name="EUinMyRegion">
      <a:majorFont>
        <a:latin typeface="Noto Serif"/>
        <a:ea typeface=""/>
        <a:cs typeface=""/>
      </a:majorFont>
      <a:minorFont>
        <a:latin typeface="Futura Now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Futura Now Text</vt:lpstr>
      <vt:lpstr>Noto Serif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Old Continent</dc:creator>
  <cp:lastModifiedBy>Kersti Valde-Komp</cp:lastModifiedBy>
  <cp:revision>35</cp:revision>
  <dcterms:created xsi:type="dcterms:W3CDTF">2021-03-04T13:02:36Z</dcterms:created>
  <dcterms:modified xsi:type="dcterms:W3CDTF">2021-05-05T10:35:24Z</dcterms:modified>
</cp:coreProperties>
</file>