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60" r:id="rId5"/>
    <p:sldMasterId id="2147483648" r:id="rId6"/>
    <p:sldMasterId id="2147483692" r:id="rId7"/>
    <p:sldMasterId id="2147483704" r:id="rId8"/>
    <p:sldMasterId id="2147483708" r:id="rId9"/>
    <p:sldMasterId id="2147483721" r:id="rId10"/>
  </p:sldMasterIdLst>
  <p:notesMasterIdLst>
    <p:notesMasterId r:id="rId82"/>
  </p:notesMasterIdLst>
  <p:handoutMasterIdLst>
    <p:handoutMasterId r:id="rId83"/>
  </p:handoutMasterIdLst>
  <p:sldIdLst>
    <p:sldId id="615" r:id="rId11"/>
    <p:sldId id="321" r:id="rId12"/>
    <p:sldId id="614" r:id="rId13"/>
    <p:sldId id="616" r:id="rId14"/>
    <p:sldId id="365" r:id="rId15"/>
    <p:sldId id="612" r:id="rId16"/>
    <p:sldId id="363" r:id="rId17"/>
    <p:sldId id="613" r:id="rId18"/>
    <p:sldId id="633" r:id="rId19"/>
    <p:sldId id="361" r:id="rId20"/>
    <p:sldId id="570" r:id="rId21"/>
    <p:sldId id="584" r:id="rId22"/>
    <p:sldId id="583" r:id="rId23"/>
    <p:sldId id="585" r:id="rId24"/>
    <p:sldId id="587" r:id="rId25"/>
    <p:sldId id="586" r:id="rId26"/>
    <p:sldId id="569" r:id="rId27"/>
    <p:sldId id="578" r:id="rId28"/>
    <p:sldId id="579" r:id="rId29"/>
    <p:sldId id="571" r:id="rId30"/>
    <p:sldId id="588" r:id="rId31"/>
    <p:sldId id="577" r:id="rId32"/>
    <p:sldId id="572" r:id="rId33"/>
    <p:sldId id="575" r:id="rId34"/>
    <p:sldId id="574" r:id="rId35"/>
    <p:sldId id="573" r:id="rId36"/>
    <p:sldId id="581" r:id="rId37"/>
    <p:sldId id="580" r:id="rId38"/>
    <p:sldId id="282" r:id="rId39"/>
    <p:sldId id="290" r:id="rId40"/>
    <p:sldId id="285" r:id="rId41"/>
    <p:sldId id="286" r:id="rId42"/>
    <p:sldId id="298" r:id="rId43"/>
    <p:sldId id="296" r:id="rId44"/>
    <p:sldId id="297" r:id="rId45"/>
    <p:sldId id="617" r:id="rId46"/>
    <p:sldId id="294" r:id="rId47"/>
    <p:sldId id="299" r:id="rId48"/>
    <p:sldId id="292" r:id="rId49"/>
    <p:sldId id="600" r:id="rId50"/>
    <p:sldId id="601" r:id="rId51"/>
    <p:sldId id="602" r:id="rId52"/>
    <p:sldId id="568" r:id="rId53"/>
    <p:sldId id="603" r:id="rId54"/>
    <p:sldId id="604" r:id="rId55"/>
    <p:sldId id="576" r:id="rId56"/>
    <p:sldId id="608" r:id="rId57"/>
    <p:sldId id="606" r:id="rId58"/>
    <p:sldId id="618" r:id="rId59"/>
    <p:sldId id="264" r:id="rId60"/>
    <p:sldId id="265" r:id="rId61"/>
    <p:sldId id="266" r:id="rId62"/>
    <p:sldId id="267" r:id="rId63"/>
    <p:sldId id="630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631" r:id="rId73"/>
    <p:sldId id="495" r:id="rId74"/>
    <p:sldId id="607" r:id="rId75"/>
    <p:sldId id="627" r:id="rId76"/>
    <p:sldId id="628" r:id="rId77"/>
    <p:sldId id="632" r:id="rId78"/>
    <p:sldId id="609" r:id="rId79"/>
    <p:sldId id="610" r:id="rId80"/>
    <p:sldId id="371" r:id="rId81"/>
  </p:sldIdLst>
  <p:sldSz cx="9144000" cy="6858000" type="screen4x3"/>
  <p:notesSz cx="6797675" cy="9928225"/>
  <p:custDataLst>
    <p:tags r:id="rId84"/>
  </p:custDataLst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7339B5-7410-4FEA-BA20-6AFC7AA44CC2}" v="253" dt="2021-08-24T12:49:08.015"/>
    <p1510:client id="{C33EAEFA-969B-4E72-BC9D-4D279C4F2A3D}" v="2" dt="2021-08-24T18:32:54.629"/>
    <p1510:client id="{F6802FA8-7E8D-4D78-ADBB-A7C9F0AC979D}" v="173" dt="2021-08-24T13:21:37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llanmörkt format 1 - Dekorfär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1" autoAdjust="0"/>
    <p:restoredTop sz="57625" autoAdjust="0"/>
  </p:normalViewPr>
  <p:slideViewPr>
    <p:cSldViewPr>
      <p:cViewPr varScale="1">
        <p:scale>
          <a:sx n="35" d="100"/>
          <a:sy n="35" d="100"/>
        </p:scale>
        <p:origin x="167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29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tags" Target="tags/tag1.xml"/><Relationship Id="rId89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82" Type="http://schemas.openxmlformats.org/officeDocument/2006/relationships/notesMaster" Target="notesMasters/notesMaster1.xml"/><Relationship Id="rId90" Type="http://schemas.microsoft.com/office/2015/10/relationships/revisionInfo" Target="revisionInfo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Jokelin" userId="ff404182-8fb7-4a5e-987a-a17eb42b0f13" providerId="ADAL" clId="{C33EAEFA-969B-4E72-BC9D-4D279C4F2A3D}"/>
    <pc:docChg chg="undo custSel addSld modSld">
      <pc:chgData name="Julia Jokelin" userId="ff404182-8fb7-4a5e-987a-a17eb42b0f13" providerId="ADAL" clId="{C33EAEFA-969B-4E72-BC9D-4D279C4F2A3D}" dt="2021-08-24T18:35:25.960" v="6733" actId="20577"/>
      <pc:docMkLst>
        <pc:docMk/>
      </pc:docMkLst>
      <pc:sldChg chg="modNotesTx">
        <pc:chgData name="Julia Jokelin" userId="ff404182-8fb7-4a5e-987a-a17eb42b0f13" providerId="ADAL" clId="{C33EAEFA-969B-4E72-BC9D-4D279C4F2A3D}" dt="2021-08-24T17:50:33.508" v="4318" actId="20577"/>
        <pc:sldMkLst>
          <pc:docMk/>
          <pc:sldMk cId="3858573901" sldId="264"/>
        </pc:sldMkLst>
      </pc:sldChg>
      <pc:sldChg chg="modNotesTx">
        <pc:chgData name="Julia Jokelin" userId="ff404182-8fb7-4a5e-987a-a17eb42b0f13" providerId="ADAL" clId="{C33EAEFA-969B-4E72-BC9D-4D279C4F2A3D}" dt="2021-08-24T17:44:24.617" v="3951" actId="20577"/>
        <pc:sldMkLst>
          <pc:docMk/>
          <pc:sldMk cId="3639437856" sldId="267"/>
        </pc:sldMkLst>
      </pc:sldChg>
      <pc:sldChg chg="modNotesTx">
        <pc:chgData name="Julia Jokelin" userId="ff404182-8fb7-4a5e-987a-a17eb42b0f13" providerId="ADAL" clId="{C33EAEFA-969B-4E72-BC9D-4D279C4F2A3D}" dt="2021-08-24T17:46:51.229" v="4121" actId="20577"/>
        <pc:sldMkLst>
          <pc:docMk/>
          <pc:sldMk cId="674873628" sldId="282"/>
        </pc:sldMkLst>
      </pc:sldChg>
      <pc:sldChg chg="modNotesTx">
        <pc:chgData name="Julia Jokelin" userId="ff404182-8fb7-4a5e-987a-a17eb42b0f13" providerId="ADAL" clId="{C33EAEFA-969B-4E72-BC9D-4D279C4F2A3D}" dt="2021-08-24T17:50:06.156" v="4293" actId="20577"/>
        <pc:sldMkLst>
          <pc:docMk/>
          <pc:sldMk cId="542676230" sldId="292"/>
        </pc:sldMkLst>
      </pc:sldChg>
      <pc:sldChg chg="modNotesTx">
        <pc:chgData name="Julia Jokelin" userId="ff404182-8fb7-4a5e-987a-a17eb42b0f13" providerId="ADAL" clId="{C33EAEFA-969B-4E72-BC9D-4D279C4F2A3D}" dt="2021-08-24T17:38:53.429" v="3576" actId="20577"/>
        <pc:sldMkLst>
          <pc:docMk/>
          <pc:sldMk cId="3092290580" sldId="299"/>
        </pc:sldMkLst>
      </pc:sldChg>
      <pc:sldChg chg="modNotesTx">
        <pc:chgData name="Julia Jokelin" userId="ff404182-8fb7-4a5e-987a-a17eb42b0f13" providerId="ADAL" clId="{C33EAEFA-969B-4E72-BC9D-4D279C4F2A3D}" dt="2021-08-24T17:40:42.743" v="3809" actId="20577"/>
        <pc:sldMkLst>
          <pc:docMk/>
          <pc:sldMk cId="2503644616" sldId="321"/>
        </pc:sldMkLst>
      </pc:sldChg>
      <pc:sldChg chg="modNotesTx">
        <pc:chgData name="Julia Jokelin" userId="ff404182-8fb7-4a5e-987a-a17eb42b0f13" providerId="ADAL" clId="{C33EAEFA-969B-4E72-BC9D-4D279C4F2A3D}" dt="2021-08-24T17:48:15.445" v="4205" actId="20577"/>
        <pc:sldMkLst>
          <pc:docMk/>
          <pc:sldMk cId="2368924245" sldId="361"/>
        </pc:sldMkLst>
      </pc:sldChg>
      <pc:sldChg chg="modNotesTx">
        <pc:chgData name="Julia Jokelin" userId="ff404182-8fb7-4a5e-987a-a17eb42b0f13" providerId="ADAL" clId="{C33EAEFA-969B-4E72-BC9D-4D279C4F2A3D}" dt="2021-08-24T18:30:47.843" v="6598" actId="5793"/>
        <pc:sldMkLst>
          <pc:docMk/>
          <pc:sldMk cId="4095112408" sldId="363"/>
        </pc:sldMkLst>
      </pc:sldChg>
      <pc:sldChg chg="modNotesTx">
        <pc:chgData name="Julia Jokelin" userId="ff404182-8fb7-4a5e-987a-a17eb42b0f13" providerId="ADAL" clId="{C33EAEFA-969B-4E72-BC9D-4D279C4F2A3D}" dt="2021-08-24T17:49:16.168" v="4262" actId="20577"/>
        <pc:sldMkLst>
          <pc:docMk/>
          <pc:sldMk cId="880033912" sldId="365"/>
        </pc:sldMkLst>
      </pc:sldChg>
      <pc:sldChg chg="modNotesTx">
        <pc:chgData name="Julia Jokelin" userId="ff404182-8fb7-4a5e-987a-a17eb42b0f13" providerId="ADAL" clId="{C33EAEFA-969B-4E72-BC9D-4D279C4F2A3D}" dt="2021-08-24T17:47:28.586" v="4160" actId="20577"/>
        <pc:sldMkLst>
          <pc:docMk/>
          <pc:sldMk cId="2764413815" sldId="570"/>
        </pc:sldMkLst>
      </pc:sldChg>
      <pc:sldChg chg="modNotesTx">
        <pc:chgData name="Julia Jokelin" userId="ff404182-8fb7-4a5e-987a-a17eb42b0f13" providerId="ADAL" clId="{C33EAEFA-969B-4E72-BC9D-4D279C4F2A3D}" dt="2021-08-24T17:38:11.350" v="3477" actId="20577"/>
        <pc:sldMkLst>
          <pc:docMk/>
          <pc:sldMk cId="844276324" sldId="580"/>
        </pc:sldMkLst>
      </pc:sldChg>
      <pc:sldChg chg="modNotesTx">
        <pc:chgData name="Julia Jokelin" userId="ff404182-8fb7-4a5e-987a-a17eb42b0f13" providerId="ADAL" clId="{C33EAEFA-969B-4E72-BC9D-4D279C4F2A3D}" dt="2021-08-24T17:39:34.323" v="3703" actId="20577"/>
        <pc:sldMkLst>
          <pc:docMk/>
          <pc:sldMk cId="2231424910" sldId="606"/>
        </pc:sldMkLst>
      </pc:sldChg>
      <pc:sldChg chg="modSp mod modNotesTx">
        <pc:chgData name="Julia Jokelin" userId="ff404182-8fb7-4a5e-987a-a17eb42b0f13" providerId="ADAL" clId="{C33EAEFA-969B-4E72-BC9D-4D279C4F2A3D}" dt="2021-08-24T17:57:13.033" v="5231" actId="20577"/>
        <pc:sldMkLst>
          <pc:docMk/>
          <pc:sldMk cId="410497310" sldId="609"/>
        </pc:sldMkLst>
        <pc:spChg chg="mod">
          <ac:chgData name="Julia Jokelin" userId="ff404182-8fb7-4a5e-987a-a17eb42b0f13" providerId="ADAL" clId="{C33EAEFA-969B-4E72-BC9D-4D279C4F2A3D}" dt="2021-08-24T17:55:05.157" v="5143" actId="20577"/>
          <ac:spMkLst>
            <pc:docMk/>
            <pc:sldMk cId="410497310" sldId="609"/>
            <ac:spMk id="3" creationId="{7C7D5A08-7727-407F-8FA0-B5097AEF7F28}"/>
          </ac:spMkLst>
        </pc:spChg>
      </pc:sldChg>
      <pc:sldChg chg="modNotesTx">
        <pc:chgData name="Julia Jokelin" userId="ff404182-8fb7-4a5e-987a-a17eb42b0f13" providerId="ADAL" clId="{C33EAEFA-969B-4E72-BC9D-4D279C4F2A3D}" dt="2021-08-24T17:59:47.143" v="5779" actId="20577"/>
        <pc:sldMkLst>
          <pc:docMk/>
          <pc:sldMk cId="3385049041" sldId="610"/>
        </pc:sldMkLst>
      </pc:sldChg>
      <pc:sldChg chg="modNotesTx">
        <pc:chgData name="Julia Jokelin" userId="ff404182-8fb7-4a5e-987a-a17eb42b0f13" providerId="ADAL" clId="{C33EAEFA-969B-4E72-BC9D-4D279C4F2A3D}" dt="2021-08-24T18:18:32.724" v="5857" actId="20577"/>
        <pc:sldMkLst>
          <pc:docMk/>
          <pc:sldMk cId="780667376" sldId="612"/>
        </pc:sldMkLst>
      </pc:sldChg>
      <pc:sldChg chg="modNotesTx">
        <pc:chgData name="Julia Jokelin" userId="ff404182-8fb7-4a5e-987a-a17eb42b0f13" providerId="ADAL" clId="{C33EAEFA-969B-4E72-BC9D-4D279C4F2A3D}" dt="2021-08-24T18:35:25.960" v="6733" actId="20577"/>
        <pc:sldMkLst>
          <pc:docMk/>
          <pc:sldMk cId="3497250696" sldId="613"/>
        </pc:sldMkLst>
      </pc:sldChg>
      <pc:sldChg chg="modNotesTx">
        <pc:chgData name="Julia Jokelin" userId="ff404182-8fb7-4a5e-987a-a17eb42b0f13" providerId="ADAL" clId="{C33EAEFA-969B-4E72-BC9D-4D279C4F2A3D}" dt="2021-08-24T18:34:41.906" v="6723" actId="20577"/>
        <pc:sldMkLst>
          <pc:docMk/>
          <pc:sldMk cId="3261511212" sldId="614"/>
        </pc:sldMkLst>
      </pc:sldChg>
      <pc:sldChg chg="modSp mod modNotesTx">
        <pc:chgData name="Julia Jokelin" userId="ff404182-8fb7-4a5e-987a-a17eb42b0f13" providerId="ADAL" clId="{C33EAEFA-969B-4E72-BC9D-4D279C4F2A3D}" dt="2021-08-24T18:33:23.204" v="6653" actId="20577"/>
        <pc:sldMkLst>
          <pc:docMk/>
          <pc:sldMk cId="297107790" sldId="615"/>
        </pc:sldMkLst>
        <pc:spChg chg="mod">
          <ac:chgData name="Julia Jokelin" userId="ff404182-8fb7-4a5e-987a-a17eb42b0f13" providerId="ADAL" clId="{C33EAEFA-969B-4E72-BC9D-4D279C4F2A3D}" dt="2021-08-24T17:15:58.717" v="907" actId="20577"/>
          <ac:spMkLst>
            <pc:docMk/>
            <pc:sldMk cId="297107790" sldId="615"/>
            <ac:spMk id="8" creationId="{C7FFF652-AB47-4355-84FD-C3FFEC72B178}"/>
          </ac:spMkLst>
        </pc:spChg>
      </pc:sldChg>
      <pc:sldChg chg="modNotesTx">
        <pc:chgData name="Julia Jokelin" userId="ff404182-8fb7-4a5e-987a-a17eb42b0f13" providerId="ADAL" clId="{C33EAEFA-969B-4E72-BC9D-4D279C4F2A3D}" dt="2021-08-24T17:42:13.869" v="3895" actId="20577"/>
        <pc:sldMkLst>
          <pc:docMk/>
          <pc:sldMk cId="4056853098" sldId="616"/>
        </pc:sldMkLst>
      </pc:sldChg>
      <pc:sldChg chg="modNotesTx">
        <pc:chgData name="Julia Jokelin" userId="ff404182-8fb7-4a5e-987a-a17eb42b0f13" providerId="ADAL" clId="{C33EAEFA-969B-4E72-BC9D-4D279C4F2A3D}" dt="2021-08-24T17:44:05.356" v="3923" actId="20577"/>
        <pc:sldMkLst>
          <pc:docMk/>
          <pc:sldMk cId="2491445084" sldId="618"/>
        </pc:sldMkLst>
      </pc:sldChg>
      <pc:sldChg chg="modNotesTx">
        <pc:chgData name="Julia Jokelin" userId="ff404182-8fb7-4a5e-987a-a17eb42b0f13" providerId="ADAL" clId="{C33EAEFA-969B-4E72-BC9D-4D279C4F2A3D}" dt="2021-08-24T17:50:46.805" v="4341" actId="20577"/>
        <pc:sldMkLst>
          <pc:docMk/>
          <pc:sldMk cId="898180031" sldId="630"/>
        </pc:sldMkLst>
      </pc:sldChg>
      <pc:sldChg chg="modNotesTx">
        <pc:chgData name="Julia Jokelin" userId="ff404182-8fb7-4a5e-987a-a17eb42b0f13" providerId="ADAL" clId="{C33EAEFA-969B-4E72-BC9D-4D279C4F2A3D}" dt="2021-08-24T17:51:21.264" v="4366" actId="20577"/>
        <pc:sldMkLst>
          <pc:docMk/>
          <pc:sldMk cId="640791577" sldId="631"/>
        </pc:sldMkLst>
      </pc:sldChg>
      <pc:sldChg chg="addSp delSp modSp new mod modAnim">
        <pc:chgData name="Julia Jokelin" userId="ff404182-8fb7-4a5e-987a-a17eb42b0f13" providerId="ADAL" clId="{C33EAEFA-969B-4E72-BC9D-4D279C4F2A3D}" dt="2021-08-24T18:33:09.271" v="6649" actId="20577"/>
        <pc:sldMkLst>
          <pc:docMk/>
          <pc:sldMk cId="2195534032" sldId="633"/>
        </pc:sldMkLst>
        <pc:spChg chg="mod">
          <ac:chgData name="Julia Jokelin" userId="ff404182-8fb7-4a5e-987a-a17eb42b0f13" providerId="ADAL" clId="{C33EAEFA-969B-4E72-BC9D-4D279C4F2A3D}" dt="2021-08-24T18:33:09.271" v="6649" actId="20577"/>
          <ac:spMkLst>
            <pc:docMk/>
            <pc:sldMk cId="2195534032" sldId="633"/>
            <ac:spMk id="2" creationId="{7F54EC58-BB7A-4AE9-89BD-CEBEC49F4B08}"/>
          </ac:spMkLst>
        </pc:spChg>
        <pc:spChg chg="del">
          <ac:chgData name="Julia Jokelin" userId="ff404182-8fb7-4a5e-987a-a17eb42b0f13" providerId="ADAL" clId="{C33EAEFA-969B-4E72-BC9D-4D279C4F2A3D}" dt="2021-08-24T18:32:54.629" v="6604"/>
          <ac:spMkLst>
            <pc:docMk/>
            <pc:sldMk cId="2195534032" sldId="633"/>
            <ac:spMk id="3" creationId="{31B30D0F-5352-43C8-A823-0CD46E075882}"/>
          </ac:spMkLst>
        </pc:spChg>
        <pc:picChg chg="add mod">
          <ac:chgData name="Julia Jokelin" userId="ff404182-8fb7-4a5e-987a-a17eb42b0f13" providerId="ADAL" clId="{C33EAEFA-969B-4E72-BC9D-4D279C4F2A3D}" dt="2021-08-24T18:32:54.629" v="6604"/>
          <ac:picMkLst>
            <pc:docMk/>
            <pc:sldMk cId="2195534032" sldId="633"/>
            <ac:picMk id="4" creationId="{786A08A7-3EF0-47AE-B06A-4837DF0CF45B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://centralbaltic.eu/content/faq" TargetMode="External"/><Relationship Id="rId2" Type="http://schemas.openxmlformats.org/officeDocument/2006/relationships/hyperlink" Target="http://centralbaltic.eu/sites/default/files/reference_table.jpg" TargetMode="External"/><Relationship Id="rId1" Type="http://schemas.openxmlformats.org/officeDocument/2006/relationships/hyperlink" Target="http://centralbaltic.eu/document-categories/project-documents" TargetMode="External"/><Relationship Id="rId4" Type="http://schemas.openxmlformats.org/officeDocument/2006/relationships/image" Target="../media/image9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E4CBF9-ABBB-401B-84FE-0AC787E4D176}" type="doc">
      <dgm:prSet loTypeId="urn:microsoft.com/office/officeart/2005/8/layout/hProcess9" loCatId="process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GB"/>
        </a:p>
      </dgm:t>
    </dgm:pt>
    <dgm:pt modelId="{D97C77CF-D65D-46D3-A01F-3120D5841BFA}">
      <dgm:prSet/>
      <dgm:spPr/>
      <dgm:t>
        <a:bodyPr/>
        <a:lstStyle/>
        <a:p>
          <a:pPr rtl="0"/>
          <a:r>
            <a:rPr lang="et-EE" dirty="0"/>
            <a:t>Storytelling </a:t>
          </a:r>
          <a:r>
            <a:rPr lang="en-GB" dirty="0"/>
            <a:t>gives your audience a sense of engagement and a better understanding of your project results and values.</a:t>
          </a:r>
        </a:p>
      </dgm:t>
    </dgm:pt>
    <dgm:pt modelId="{CC232C37-E0DA-4DA8-B78F-9333911E565C}" type="parTrans" cxnId="{730A8264-C17C-42EA-94E5-A7200DE908C9}">
      <dgm:prSet/>
      <dgm:spPr/>
      <dgm:t>
        <a:bodyPr/>
        <a:lstStyle/>
        <a:p>
          <a:endParaRPr lang="en-GB"/>
        </a:p>
      </dgm:t>
    </dgm:pt>
    <dgm:pt modelId="{F53CE277-3F7E-401B-A2C5-1A49DF803A0A}" type="sibTrans" cxnId="{730A8264-C17C-42EA-94E5-A7200DE908C9}">
      <dgm:prSet/>
      <dgm:spPr/>
      <dgm:t>
        <a:bodyPr/>
        <a:lstStyle/>
        <a:p>
          <a:endParaRPr lang="en-GB"/>
        </a:p>
      </dgm:t>
    </dgm:pt>
    <dgm:pt modelId="{253E8280-F7F6-4EAB-84B2-2D8A7484402F}" type="pres">
      <dgm:prSet presAssocID="{43E4CBF9-ABBB-401B-84FE-0AC787E4D176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C2536AA-916B-4EC2-9908-51A18B45B08C}" type="pres">
      <dgm:prSet presAssocID="{43E4CBF9-ABBB-401B-84FE-0AC787E4D176}" presName="arrow" presStyleLbl="bgShp" presStyleIdx="0" presStyleCnt="1"/>
      <dgm:spPr/>
    </dgm:pt>
    <dgm:pt modelId="{6EAA5133-0BB4-4F4C-8E7A-6722A8B5B8AE}" type="pres">
      <dgm:prSet presAssocID="{43E4CBF9-ABBB-401B-84FE-0AC787E4D176}" presName="linearProcess" presStyleCnt="0"/>
      <dgm:spPr/>
    </dgm:pt>
    <dgm:pt modelId="{F59EC4BD-59E1-4038-88D4-E0BF6FAE11AD}" type="pres">
      <dgm:prSet presAssocID="{D97C77CF-D65D-46D3-A01F-3120D5841BFA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D8313CE-D5CA-461F-8250-C8D495E4C288}" type="presOf" srcId="{43E4CBF9-ABBB-401B-84FE-0AC787E4D176}" destId="{253E8280-F7F6-4EAB-84B2-2D8A7484402F}" srcOrd="0" destOrd="0" presId="urn:microsoft.com/office/officeart/2005/8/layout/hProcess9"/>
    <dgm:cxn modelId="{79BE839A-F35E-4E8B-8B50-750D728B5CAC}" type="presOf" srcId="{D97C77CF-D65D-46D3-A01F-3120D5841BFA}" destId="{F59EC4BD-59E1-4038-88D4-E0BF6FAE11AD}" srcOrd="0" destOrd="0" presId="urn:microsoft.com/office/officeart/2005/8/layout/hProcess9"/>
    <dgm:cxn modelId="{730A8264-C17C-42EA-94E5-A7200DE908C9}" srcId="{43E4CBF9-ABBB-401B-84FE-0AC787E4D176}" destId="{D97C77CF-D65D-46D3-A01F-3120D5841BFA}" srcOrd="0" destOrd="0" parTransId="{CC232C37-E0DA-4DA8-B78F-9333911E565C}" sibTransId="{F53CE277-3F7E-401B-A2C5-1A49DF803A0A}"/>
    <dgm:cxn modelId="{F922C862-5B84-4B37-970E-FFA11FA754E0}" type="presParOf" srcId="{253E8280-F7F6-4EAB-84B2-2D8A7484402F}" destId="{5C2536AA-916B-4EC2-9908-51A18B45B08C}" srcOrd="0" destOrd="0" presId="urn:microsoft.com/office/officeart/2005/8/layout/hProcess9"/>
    <dgm:cxn modelId="{FCD53A33-1BB9-426A-9553-4C5174CF61F4}" type="presParOf" srcId="{253E8280-F7F6-4EAB-84B2-2D8A7484402F}" destId="{6EAA5133-0BB4-4F4C-8E7A-6722A8B5B8AE}" srcOrd="1" destOrd="0" presId="urn:microsoft.com/office/officeart/2005/8/layout/hProcess9"/>
    <dgm:cxn modelId="{D391032F-C129-450D-916A-DEB1E5C437CD}" type="presParOf" srcId="{6EAA5133-0BB4-4F4C-8E7A-6722A8B5B8AE}" destId="{F59EC4BD-59E1-4038-88D4-E0BF6FAE11AD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B9AEB6-EA6B-4155-9D54-5E24EFB56B7A}" type="doc">
      <dgm:prSet loTypeId="urn:microsoft.com/office/officeart/2005/8/layout/venn1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59E8BD87-92CE-4E04-84D6-6F1B277F6D4F}">
      <dgm:prSet/>
      <dgm:spPr/>
      <dgm:t>
        <a:bodyPr/>
        <a:lstStyle/>
        <a:p>
          <a:pPr rtl="0"/>
          <a:r>
            <a:rPr lang="et-EE" dirty="0" err="1"/>
            <a:t>Using</a:t>
          </a:r>
          <a:r>
            <a:rPr lang="et-EE" dirty="0"/>
            <a:t> </a:t>
          </a:r>
          <a:r>
            <a:rPr lang="et-EE" dirty="0" err="1"/>
            <a:t>short</a:t>
          </a:r>
          <a:r>
            <a:rPr lang="et-EE" dirty="0"/>
            <a:t> videos in </a:t>
          </a:r>
          <a:r>
            <a:rPr lang="et-EE" dirty="0" err="1"/>
            <a:t>project</a:t>
          </a:r>
          <a:r>
            <a:rPr lang="et-EE" dirty="0"/>
            <a:t> marketing</a:t>
          </a:r>
          <a:endParaRPr lang="en-GB" dirty="0"/>
        </a:p>
      </dgm:t>
    </dgm:pt>
    <dgm:pt modelId="{D58A7B39-15F8-43EC-B15C-D07135046B0D}" type="parTrans" cxnId="{E3BAB2E8-1B4E-4695-B61D-3A3E50D22F58}">
      <dgm:prSet/>
      <dgm:spPr/>
      <dgm:t>
        <a:bodyPr/>
        <a:lstStyle/>
        <a:p>
          <a:endParaRPr lang="en-GB"/>
        </a:p>
      </dgm:t>
    </dgm:pt>
    <dgm:pt modelId="{9E5B76A0-CDF1-4317-B111-9BAEB5F4ED20}" type="sibTrans" cxnId="{E3BAB2E8-1B4E-4695-B61D-3A3E50D22F58}">
      <dgm:prSet/>
      <dgm:spPr/>
      <dgm:t>
        <a:bodyPr/>
        <a:lstStyle/>
        <a:p>
          <a:endParaRPr lang="en-GB"/>
        </a:p>
      </dgm:t>
    </dgm:pt>
    <dgm:pt modelId="{E11EACAF-7B51-492A-ACC3-1F7693FA75DE}">
      <dgm:prSet/>
      <dgm:spPr/>
      <dgm:t>
        <a:bodyPr/>
        <a:lstStyle/>
        <a:p>
          <a:pPr rtl="0"/>
          <a:r>
            <a:rPr lang="et-EE" dirty="0" err="1"/>
            <a:t>Spotting</a:t>
          </a:r>
          <a:r>
            <a:rPr lang="et-EE" dirty="0"/>
            <a:t> </a:t>
          </a:r>
          <a:r>
            <a:rPr lang="et-EE" dirty="0" err="1"/>
            <a:t>the</a:t>
          </a:r>
          <a:r>
            <a:rPr lang="et-EE" dirty="0"/>
            <a:t> </a:t>
          </a:r>
          <a:r>
            <a:rPr lang="et-EE" dirty="0" err="1"/>
            <a:t>pictures</a:t>
          </a:r>
          <a:endParaRPr lang="en-GB" dirty="0"/>
        </a:p>
      </dgm:t>
    </dgm:pt>
    <dgm:pt modelId="{F0E2ED60-7C96-48FA-A6FF-469FBD19DBAC}" type="parTrans" cxnId="{00B27D6B-5A95-4EBA-B02C-253591BF944D}">
      <dgm:prSet/>
      <dgm:spPr/>
      <dgm:t>
        <a:bodyPr/>
        <a:lstStyle/>
        <a:p>
          <a:endParaRPr lang="en-GB"/>
        </a:p>
      </dgm:t>
    </dgm:pt>
    <dgm:pt modelId="{D2A12D13-B1FE-46AA-B447-1F751BCA3AF7}" type="sibTrans" cxnId="{00B27D6B-5A95-4EBA-B02C-253591BF944D}">
      <dgm:prSet/>
      <dgm:spPr/>
      <dgm:t>
        <a:bodyPr/>
        <a:lstStyle/>
        <a:p>
          <a:endParaRPr lang="en-GB"/>
        </a:p>
      </dgm:t>
    </dgm:pt>
    <dgm:pt modelId="{EABCC979-B036-4D36-83D5-67421AD3E785}">
      <dgm:prSet/>
      <dgm:spPr/>
      <dgm:t>
        <a:bodyPr/>
        <a:lstStyle/>
        <a:p>
          <a:pPr rtl="0"/>
          <a:r>
            <a:rPr lang="et-EE"/>
            <a:t>Creating short videos</a:t>
          </a:r>
          <a:endParaRPr lang="en-GB"/>
        </a:p>
      </dgm:t>
    </dgm:pt>
    <dgm:pt modelId="{7723B536-1F15-4400-9ECB-CA53FE0242F7}" type="parTrans" cxnId="{C5F37F6A-B5F4-41AC-A04E-3C026723AB36}">
      <dgm:prSet/>
      <dgm:spPr/>
      <dgm:t>
        <a:bodyPr/>
        <a:lstStyle/>
        <a:p>
          <a:endParaRPr lang="en-GB"/>
        </a:p>
      </dgm:t>
    </dgm:pt>
    <dgm:pt modelId="{DD24E007-BAFD-426B-B743-2835E9F90026}" type="sibTrans" cxnId="{C5F37F6A-B5F4-41AC-A04E-3C026723AB36}">
      <dgm:prSet/>
      <dgm:spPr/>
      <dgm:t>
        <a:bodyPr/>
        <a:lstStyle/>
        <a:p>
          <a:endParaRPr lang="en-GB"/>
        </a:p>
      </dgm:t>
    </dgm:pt>
    <dgm:pt modelId="{116F9DB9-2F8A-4134-8AF8-E21ADDAC7404}">
      <dgm:prSet/>
      <dgm:spPr/>
      <dgm:t>
        <a:bodyPr/>
        <a:lstStyle/>
        <a:p>
          <a:pPr rtl="0"/>
          <a:r>
            <a:rPr lang="et-EE" dirty="0" err="1"/>
            <a:t>Stories</a:t>
          </a:r>
          <a:r>
            <a:rPr lang="et-EE" dirty="0"/>
            <a:t> </a:t>
          </a:r>
          <a:r>
            <a:rPr lang="et-EE" dirty="0" err="1"/>
            <a:t>inside</a:t>
          </a:r>
          <a:r>
            <a:rPr lang="et-EE" dirty="0"/>
            <a:t> </a:t>
          </a:r>
          <a:r>
            <a:rPr lang="et-EE" dirty="0" err="1"/>
            <a:t>the</a:t>
          </a:r>
          <a:r>
            <a:rPr lang="et-EE" dirty="0"/>
            <a:t> </a:t>
          </a:r>
          <a:r>
            <a:rPr lang="et-EE" dirty="0" err="1"/>
            <a:t>projects</a:t>
          </a:r>
          <a:endParaRPr lang="en-GB" dirty="0"/>
        </a:p>
      </dgm:t>
    </dgm:pt>
    <dgm:pt modelId="{F708511D-74AB-4AF6-A866-110F465E7F71}" type="parTrans" cxnId="{9AE94478-F15B-40E5-A778-DC66BBEEA17F}">
      <dgm:prSet/>
      <dgm:spPr/>
      <dgm:t>
        <a:bodyPr/>
        <a:lstStyle/>
        <a:p>
          <a:endParaRPr lang="en-GB"/>
        </a:p>
      </dgm:t>
    </dgm:pt>
    <dgm:pt modelId="{E231B61C-4877-4FA5-BFB2-600C04F40962}" type="sibTrans" cxnId="{9AE94478-F15B-40E5-A778-DC66BBEEA17F}">
      <dgm:prSet/>
      <dgm:spPr/>
      <dgm:t>
        <a:bodyPr/>
        <a:lstStyle/>
        <a:p>
          <a:endParaRPr lang="en-GB"/>
        </a:p>
      </dgm:t>
    </dgm:pt>
    <dgm:pt modelId="{F38151AC-1A73-4969-B4FF-F2246C6989BF}">
      <dgm:prSet/>
      <dgm:spPr/>
      <dgm:t>
        <a:bodyPr/>
        <a:lstStyle/>
        <a:p>
          <a:pPr rtl="0"/>
          <a:r>
            <a:rPr lang="et-EE" dirty="0" err="1"/>
            <a:t>Storytelling</a:t>
          </a:r>
          <a:r>
            <a:rPr lang="et-EE" dirty="0"/>
            <a:t> </a:t>
          </a:r>
          <a:r>
            <a:rPr lang="et-EE" dirty="0" err="1"/>
            <a:t>story</a:t>
          </a:r>
          <a:endParaRPr lang="en-GB" dirty="0"/>
        </a:p>
      </dgm:t>
    </dgm:pt>
    <dgm:pt modelId="{DBCDDB8B-4389-43DA-ADD9-814E98E7F454}" type="parTrans" cxnId="{757E2CBC-D92B-47A3-A664-526D54C8A8F6}">
      <dgm:prSet/>
      <dgm:spPr/>
      <dgm:t>
        <a:bodyPr/>
        <a:lstStyle/>
        <a:p>
          <a:endParaRPr lang="en-GB"/>
        </a:p>
      </dgm:t>
    </dgm:pt>
    <dgm:pt modelId="{2D128763-7BCD-491E-91C9-04295BD7BE1B}" type="sibTrans" cxnId="{757E2CBC-D92B-47A3-A664-526D54C8A8F6}">
      <dgm:prSet/>
      <dgm:spPr/>
      <dgm:t>
        <a:bodyPr/>
        <a:lstStyle/>
        <a:p>
          <a:endParaRPr lang="en-GB"/>
        </a:p>
      </dgm:t>
    </dgm:pt>
    <dgm:pt modelId="{A35B8EF7-FB08-4A54-B951-C3AD13BC271F}" type="pres">
      <dgm:prSet presAssocID="{6CB9AEB6-EA6B-4155-9D54-5E24EFB56B7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6C2AE76-744C-42AA-B9A9-71C3136B5E62}" type="pres">
      <dgm:prSet presAssocID="{59E8BD87-92CE-4E04-84D6-6F1B277F6D4F}" presName="circ1" presStyleLbl="vennNode1" presStyleIdx="0" presStyleCnt="5"/>
      <dgm:spPr>
        <a:solidFill>
          <a:srgbClr val="FFC000"/>
        </a:solidFill>
      </dgm:spPr>
    </dgm:pt>
    <dgm:pt modelId="{7A8BF2CC-D263-42B0-96A1-F33D2A65F739}" type="pres">
      <dgm:prSet presAssocID="{59E8BD87-92CE-4E04-84D6-6F1B277F6D4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A2B3CA3-4070-42D3-A609-0C15ED3D48D7}" type="pres">
      <dgm:prSet presAssocID="{E11EACAF-7B51-492A-ACC3-1F7693FA75DE}" presName="circ2" presStyleLbl="vennNode1" presStyleIdx="1" presStyleCnt="5"/>
      <dgm:spPr/>
    </dgm:pt>
    <dgm:pt modelId="{4CBC9EEE-5DA2-4186-A821-0FD2DD137A0F}" type="pres">
      <dgm:prSet presAssocID="{E11EACAF-7B51-492A-ACC3-1F7693FA75D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5B642D0-025A-4882-A513-DC8E98114EA0}" type="pres">
      <dgm:prSet presAssocID="{EABCC979-B036-4D36-83D5-67421AD3E785}" presName="circ3" presStyleLbl="vennNode1" presStyleIdx="2" presStyleCnt="5"/>
      <dgm:spPr>
        <a:solidFill>
          <a:srgbClr val="FFC000"/>
        </a:solidFill>
      </dgm:spPr>
    </dgm:pt>
    <dgm:pt modelId="{9544436B-7695-4F2E-86AA-581B1A3DEF4E}" type="pres">
      <dgm:prSet presAssocID="{EABCC979-B036-4D36-83D5-67421AD3E78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854F91-A332-4828-AC00-37E16C19B609}" type="pres">
      <dgm:prSet presAssocID="{116F9DB9-2F8A-4134-8AF8-E21ADDAC7404}" presName="circ4" presStyleLbl="vennNode1" presStyleIdx="3" presStyleCnt="5"/>
      <dgm:spPr/>
    </dgm:pt>
    <dgm:pt modelId="{92E183EE-8062-4318-ABF0-5B73A91A1BF6}" type="pres">
      <dgm:prSet presAssocID="{116F9DB9-2F8A-4134-8AF8-E21ADDAC740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9E87707-21B3-4651-A5BB-FA92838544DE}" type="pres">
      <dgm:prSet presAssocID="{F38151AC-1A73-4969-B4FF-F2246C6989BF}" presName="circ5" presStyleLbl="vennNode1" presStyleIdx="4" presStyleCnt="5"/>
      <dgm:spPr/>
    </dgm:pt>
    <dgm:pt modelId="{21E441C8-8B68-4C3E-AF49-5DBB8FCF6C5D}" type="pres">
      <dgm:prSet presAssocID="{F38151AC-1A73-4969-B4FF-F2246C6989BF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CA3E2EB-7969-4856-98D1-5C681DEB8386}" type="presOf" srcId="{6CB9AEB6-EA6B-4155-9D54-5E24EFB56B7A}" destId="{A35B8EF7-FB08-4A54-B951-C3AD13BC271F}" srcOrd="0" destOrd="0" presId="urn:microsoft.com/office/officeart/2005/8/layout/venn1"/>
    <dgm:cxn modelId="{E3BAB2E8-1B4E-4695-B61D-3A3E50D22F58}" srcId="{6CB9AEB6-EA6B-4155-9D54-5E24EFB56B7A}" destId="{59E8BD87-92CE-4E04-84D6-6F1B277F6D4F}" srcOrd="0" destOrd="0" parTransId="{D58A7B39-15F8-43EC-B15C-D07135046B0D}" sibTransId="{9E5B76A0-CDF1-4317-B111-9BAEB5F4ED20}"/>
    <dgm:cxn modelId="{E158C503-50BF-43CB-8C37-7C598DA0E3A9}" type="presOf" srcId="{116F9DB9-2F8A-4134-8AF8-E21ADDAC7404}" destId="{92E183EE-8062-4318-ABF0-5B73A91A1BF6}" srcOrd="0" destOrd="0" presId="urn:microsoft.com/office/officeart/2005/8/layout/venn1"/>
    <dgm:cxn modelId="{00B27D6B-5A95-4EBA-B02C-253591BF944D}" srcId="{6CB9AEB6-EA6B-4155-9D54-5E24EFB56B7A}" destId="{E11EACAF-7B51-492A-ACC3-1F7693FA75DE}" srcOrd="1" destOrd="0" parTransId="{F0E2ED60-7C96-48FA-A6FF-469FBD19DBAC}" sibTransId="{D2A12D13-B1FE-46AA-B447-1F751BCA3AF7}"/>
    <dgm:cxn modelId="{A597F15A-3D50-43BB-9A1F-77F317F78CC1}" type="presOf" srcId="{F38151AC-1A73-4969-B4FF-F2246C6989BF}" destId="{21E441C8-8B68-4C3E-AF49-5DBB8FCF6C5D}" srcOrd="0" destOrd="0" presId="urn:microsoft.com/office/officeart/2005/8/layout/venn1"/>
    <dgm:cxn modelId="{757E2CBC-D92B-47A3-A664-526D54C8A8F6}" srcId="{6CB9AEB6-EA6B-4155-9D54-5E24EFB56B7A}" destId="{F38151AC-1A73-4969-B4FF-F2246C6989BF}" srcOrd="4" destOrd="0" parTransId="{DBCDDB8B-4389-43DA-ADD9-814E98E7F454}" sibTransId="{2D128763-7BCD-491E-91C9-04295BD7BE1B}"/>
    <dgm:cxn modelId="{CCFECCB8-D5E5-41C4-A5BC-0D763A66D741}" type="presOf" srcId="{E11EACAF-7B51-492A-ACC3-1F7693FA75DE}" destId="{4CBC9EEE-5DA2-4186-A821-0FD2DD137A0F}" srcOrd="0" destOrd="0" presId="urn:microsoft.com/office/officeart/2005/8/layout/venn1"/>
    <dgm:cxn modelId="{4453BB30-4681-45B8-A490-E78B84F19A8C}" type="presOf" srcId="{59E8BD87-92CE-4E04-84D6-6F1B277F6D4F}" destId="{7A8BF2CC-D263-42B0-96A1-F33D2A65F739}" srcOrd="0" destOrd="0" presId="urn:microsoft.com/office/officeart/2005/8/layout/venn1"/>
    <dgm:cxn modelId="{C5F37F6A-B5F4-41AC-A04E-3C026723AB36}" srcId="{6CB9AEB6-EA6B-4155-9D54-5E24EFB56B7A}" destId="{EABCC979-B036-4D36-83D5-67421AD3E785}" srcOrd="2" destOrd="0" parTransId="{7723B536-1F15-4400-9ECB-CA53FE0242F7}" sibTransId="{DD24E007-BAFD-426B-B743-2835E9F90026}"/>
    <dgm:cxn modelId="{9AE94478-F15B-40E5-A778-DC66BBEEA17F}" srcId="{6CB9AEB6-EA6B-4155-9D54-5E24EFB56B7A}" destId="{116F9DB9-2F8A-4134-8AF8-E21ADDAC7404}" srcOrd="3" destOrd="0" parTransId="{F708511D-74AB-4AF6-A866-110F465E7F71}" sibTransId="{E231B61C-4877-4FA5-BFB2-600C04F40962}"/>
    <dgm:cxn modelId="{2B8D187B-5722-4F56-BEEC-5184E7149F94}" type="presOf" srcId="{EABCC979-B036-4D36-83D5-67421AD3E785}" destId="{9544436B-7695-4F2E-86AA-581B1A3DEF4E}" srcOrd="0" destOrd="0" presId="urn:microsoft.com/office/officeart/2005/8/layout/venn1"/>
    <dgm:cxn modelId="{8AFE936C-476C-4479-BDBA-CBD6AA9FCC8D}" type="presParOf" srcId="{A35B8EF7-FB08-4A54-B951-C3AD13BC271F}" destId="{26C2AE76-744C-42AA-B9A9-71C3136B5E62}" srcOrd="0" destOrd="0" presId="urn:microsoft.com/office/officeart/2005/8/layout/venn1"/>
    <dgm:cxn modelId="{B940286F-22D4-4645-BB68-699F711859B6}" type="presParOf" srcId="{A35B8EF7-FB08-4A54-B951-C3AD13BC271F}" destId="{7A8BF2CC-D263-42B0-96A1-F33D2A65F739}" srcOrd="1" destOrd="0" presId="urn:microsoft.com/office/officeart/2005/8/layout/venn1"/>
    <dgm:cxn modelId="{D828CE92-8A3F-4A33-902D-0E61CCF5E82B}" type="presParOf" srcId="{A35B8EF7-FB08-4A54-B951-C3AD13BC271F}" destId="{BA2B3CA3-4070-42D3-A609-0C15ED3D48D7}" srcOrd="2" destOrd="0" presId="urn:microsoft.com/office/officeart/2005/8/layout/venn1"/>
    <dgm:cxn modelId="{D04DAB74-BA1E-45D0-BD39-F39A3C39D6F2}" type="presParOf" srcId="{A35B8EF7-FB08-4A54-B951-C3AD13BC271F}" destId="{4CBC9EEE-5DA2-4186-A821-0FD2DD137A0F}" srcOrd="3" destOrd="0" presId="urn:microsoft.com/office/officeart/2005/8/layout/venn1"/>
    <dgm:cxn modelId="{71DA2D3C-D97C-40DF-ADD7-4CF23C50D9AF}" type="presParOf" srcId="{A35B8EF7-FB08-4A54-B951-C3AD13BC271F}" destId="{65B642D0-025A-4882-A513-DC8E98114EA0}" srcOrd="4" destOrd="0" presId="urn:microsoft.com/office/officeart/2005/8/layout/venn1"/>
    <dgm:cxn modelId="{B4933881-86F2-443C-BD61-68AC7B6A21E4}" type="presParOf" srcId="{A35B8EF7-FB08-4A54-B951-C3AD13BC271F}" destId="{9544436B-7695-4F2E-86AA-581B1A3DEF4E}" srcOrd="5" destOrd="0" presId="urn:microsoft.com/office/officeart/2005/8/layout/venn1"/>
    <dgm:cxn modelId="{63BC1FE5-23EF-4C5E-AACC-DDDBCC540788}" type="presParOf" srcId="{A35B8EF7-FB08-4A54-B951-C3AD13BC271F}" destId="{C7854F91-A332-4828-AC00-37E16C19B609}" srcOrd="6" destOrd="0" presId="urn:microsoft.com/office/officeart/2005/8/layout/venn1"/>
    <dgm:cxn modelId="{B2F7F74F-53CE-4F7F-80F1-975157BD4B33}" type="presParOf" srcId="{A35B8EF7-FB08-4A54-B951-C3AD13BC271F}" destId="{92E183EE-8062-4318-ABF0-5B73A91A1BF6}" srcOrd="7" destOrd="0" presId="urn:microsoft.com/office/officeart/2005/8/layout/venn1"/>
    <dgm:cxn modelId="{B5931DBE-93E4-4542-93E6-C57FF629ABBF}" type="presParOf" srcId="{A35B8EF7-FB08-4A54-B951-C3AD13BC271F}" destId="{D9E87707-21B3-4651-A5BB-FA92838544DE}" srcOrd="8" destOrd="0" presId="urn:microsoft.com/office/officeart/2005/8/layout/venn1"/>
    <dgm:cxn modelId="{79202172-082D-4D1A-8350-83CB4AA624B7}" type="presParOf" srcId="{A35B8EF7-FB08-4A54-B951-C3AD13BC271F}" destId="{21E441C8-8B68-4C3E-AF49-5DBB8FCF6C5D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FDA7B0-C633-40E1-A5B4-B2CA31A520C4}" type="doc">
      <dgm:prSet loTypeId="urn:microsoft.com/office/officeart/2005/8/layout/hProcess10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A026D34F-559D-48CA-BC54-7DF56617C2B9}">
      <dgm:prSet/>
      <dgm:spPr/>
      <dgm:t>
        <a:bodyPr/>
        <a:lstStyle/>
        <a:p>
          <a:pPr rtl="0"/>
          <a:r>
            <a:rPr lang="et-EE" dirty="0"/>
            <a:t>R</a:t>
          </a:r>
          <a:r>
            <a:rPr lang="en-GB" dirty="0" err="1"/>
            <a:t>eview</a:t>
          </a:r>
          <a:r>
            <a:rPr lang="en-GB" dirty="0"/>
            <a:t> the following documents: </a:t>
          </a:r>
        </a:p>
      </dgm:t>
    </dgm:pt>
    <dgm:pt modelId="{79D5C8FE-E6D9-45B3-B78F-AA359E4B8FC9}" type="parTrans" cxnId="{1330F012-481B-443B-AD2C-39EAD09B025D}">
      <dgm:prSet/>
      <dgm:spPr/>
      <dgm:t>
        <a:bodyPr/>
        <a:lstStyle/>
        <a:p>
          <a:endParaRPr lang="en-GB"/>
        </a:p>
      </dgm:t>
    </dgm:pt>
    <dgm:pt modelId="{D66FE56D-AA7C-4184-A49A-DE5CC75C8598}" type="sibTrans" cxnId="{1330F012-481B-443B-AD2C-39EAD09B025D}">
      <dgm:prSet/>
      <dgm:spPr/>
      <dgm:t>
        <a:bodyPr/>
        <a:lstStyle/>
        <a:p>
          <a:endParaRPr lang="en-GB"/>
        </a:p>
      </dgm:t>
    </dgm:pt>
    <dgm:pt modelId="{4339099D-A07F-42ED-9A11-0B64776D3C29}">
      <dgm:prSet/>
      <dgm:spPr/>
      <dgm:t>
        <a:bodyPr/>
        <a:lstStyle/>
        <a:p>
          <a:pPr rtl="0"/>
          <a:r>
            <a:rPr lang="en-GB" u="sng" dirty="0">
              <a:hlinkClick xmlns:r="http://schemas.openxmlformats.org/officeDocument/2006/relationships" r:id="rId1"/>
            </a:rPr>
            <a:t>The Programme Manual</a:t>
          </a:r>
          <a:endParaRPr lang="en-GB" dirty="0"/>
        </a:p>
      </dgm:t>
    </dgm:pt>
    <dgm:pt modelId="{F7356E3D-F486-4976-839F-D84720EFDBB3}" type="parTrans" cxnId="{72A9013C-9B83-4BC8-B53D-A9BFFDC2BC9E}">
      <dgm:prSet/>
      <dgm:spPr/>
      <dgm:t>
        <a:bodyPr/>
        <a:lstStyle/>
        <a:p>
          <a:endParaRPr lang="en-GB"/>
        </a:p>
      </dgm:t>
    </dgm:pt>
    <dgm:pt modelId="{2C3C698E-4F0C-4B64-8145-BB03E2841A7B}" type="sibTrans" cxnId="{72A9013C-9B83-4BC8-B53D-A9BFFDC2BC9E}">
      <dgm:prSet/>
      <dgm:spPr/>
      <dgm:t>
        <a:bodyPr/>
        <a:lstStyle/>
        <a:p>
          <a:endParaRPr lang="en-GB"/>
        </a:p>
      </dgm:t>
    </dgm:pt>
    <dgm:pt modelId="{04E013B4-5296-48A6-9370-2B107BBE6094}">
      <dgm:prSet/>
      <dgm:spPr/>
      <dgm:t>
        <a:bodyPr/>
        <a:lstStyle/>
        <a:p>
          <a:pPr rtl="0"/>
          <a:r>
            <a:rPr lang="en-GB" u="sng" dirty="0">
              <a:hlinkClick xmlns:r="http://schemas.openxmlformats.org/officeDocument/2006/relationships" r:id="rId2"/>
            </a:rPr>
            <a:t>The overview table</a:t>
          </a:r>
          <a:r>
            <a:rPr lang="en-GB" dirty="0"/>
            <a:t> and</a:t>
          </a:r>
        </a:p>
      </dgm:t>
    </dgm:pt>
    <dgm:pt modelId="{458B6D40-B084-4A2D-A765-E6FDE95CD426}" type="parTrans" cxnId="{CD0807B1-4788-4BB3-AD3E-36D922538CE8}">
      <dgm:prSet/>
      <dgm:spPr/>
      <dgm:t>
        <a:bodyPr/>
        <a:lstStyle/>
        <a:p>
          <a:endParaRPr lang="en-GB"/>
        </a:p>
      </dgm:t>
    </dgm:pt>
    <dgm:pt modelId="{A90A096B-6870-412F-AAE2-0E8CD3E9B9C7}" type="sibTrans" cxnId="{CD0807B1-4788-4BB3-AD3E-36D922538CE8}">
      <dgm:prSet/>
      <dgm:spPr/>
      <dgm:t>
        <a:bodyPr/>
        <a:lstStyle/>
        <a:p>
          <a:endParaRPr lang="en-GB"/>
        </a:p>
      </dgm:t>
    </dgm:pt>
    <dgm:pt modelId="{58D9DC9C-805F-4B86-9F20-8362A92B0C3F}">
      <dgm:prSet/>
      <dgm:spPr/>
      <dgm:t>
        <a:bodyPr/>
        <a:lstStyle/>
        <a:p>
          <a:pPr rtl="0"/>
          <a:r>
            <a:rPr lang="en-GB" u="sng" dirty="0">
              <a:hlinkClick xmlns:r="http://schemas.openxmlformats.org/officeDocument/2006/relationships" r:id="rId3"/>
            </a:rPr>
            <a:t>The FAQ</a:t>
          </a:r>
          <a:r>
            <a:rPr lang="en-GB" dirty="0"/>
            <a:t> (provides case-specific examples).</a:t>
          </a:r>
        </a:p>
      </dgm:t>
    </dgm:pt>
    <dgm:pt modelId="{D5D06773-A97C-4300-A1FE-72A258161061}" type="parTrans" cxnId="{01D62CDC-EC86-481A-A09D-EC1FDB7F219C}">
      <dgm:prSet/>
      <dgm:spPr/>
      <dgm:t>
        <a:bodyPr/>
        <a:lstStyle/>
        <a:p>
          <a:endParaRPr lang="en-GB"/>
        </a:p>
      </dgm:t>
    </dgm:pt>
    <dgm:pt modelId="{C603E850-8D48-41A3-854B-DF25F9312614}" type="sibTrans" cxnId="{01D62CDC-EC86-481A-A09D-EC1FDB7F219C}">
      <dgm:prSet/>
      <dgm:spPr/>
      <dgm:t>
        <a:bodyPr/>
        <a:lstStyle/>
        <a:p>
          <a:endParaRPr lang="en-GB"/>
        </a:p>
      </dgm:t>
    </dgm:pt>
    <dgm:pt modelId="{CFA2E2DE-2569-48BA-BA28-A7FC1C6CFDC0}" type="pres">
      <dgm:prSet presAssocID="{57FDA7B0-C633-40E1-A5B4-B2CA31A520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B0C643BA-ECE6-469C-B412-592B50CA014E}" type="pres">
      <dgm:prSet presAssocID="{A026D34F-559D-48CA-BC54-7DF56617C2B9}" presName="composite" presStyleCnt="0"/>
      <dgm:spPr/>
    </dgm:pt>
    <dgm:pt modelId="{902EABA8-31CC-47FE-B9D3-977088E7D4EE}" type="pres">
      <dgm:prSet presAssocID="{A026D34F-559D-48CA-BC54-7DF56617C2B9}" presName="imagSh" presStyleLbl="bgImgPlace1" presStyleIdx="0" presStyleCnt="1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930237D-1305-4942-B367-D563DE6C201E}" type="pres">
      <dgm:prSet presAssocID="{A026D34F-559D-48CA-BC54-7DF56617C2B9}" presName="tx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4209F1A-BBF1-4D90-A2C5-FBE5636A0D62}" type="presOf" srcId="{58D9DC9C-805F-4B86-9F20-8362A92B0C3F}" destId="{3930237D-1305-4942-B367-D563DE6C201E}" srcOrd="0" destOrd="3" presId="urn:microsoft.com/office/officeart/2005/8/layout/hProcess10"/>
    <dgm:cxn modelId="{CD0807B1-4788-4BB3-AD3E-36D922538CE8}" srcId="{A026D34F-559D-48CA-BC54-7DF56617C2B9}" destId="{04E013B4-5296-48A6-9370-2B107BBE6094}" srcOrd="1" destOrd="0" parTransId="{458B6D40-B084-4A2D-A765-E6FDE95CD426}" sibTransId="{A90A096B-6870-412F-AAE2-0E8CD3E9B9C7}"/>
    <dgm:cxn modelId="{01D62CDC-EC86-481A-A09D-EC1FDB7F219C}" srcId="{A026D34F-559D-48CA-BC54-7DF56617C2B9}" destId="{58D9DC9C-805F-4B86-9F20-8362A92B0C3F}" srcOrd="2" destOrd="0" parTransId="{D5D06773-A97C-4300-A1FE-72A258161061}" sibTransId="{C603E850-8D48-41A3-854B-DF25F9312614}"/>
    <dgm:cxn modelId="{08DA44F6-695D-416B-801F-B697AFE487B7}" type="presOf" srcId="{04E013B4-5296-48A6-9370-2B107BBE6094}" destId="{3930237D-1305-4942-B367-D563DE6C201E}" srcOrd="0" destOrd="2" presId="urn:microsoft.com/office/officeart/2005/8/layout/hProcess10"/>
    <dgm:cxn modelId="{72A9013C-9B83-4BC8-B53D-A9BFFDC2BC9E}" srcId="{A026D34F-559D-48CA-BC54-7DF56617C2B9}" destId="{4339099D-A07F-42ED-9A11-0B64776D3C29}" srcOrd="0" destOrd="0" parTransId="{F7356E3D-F486-4976-839F-D84720EFDBB3}" sibTransId="{2C3C698E-4F0C-4B64-8145-BB03E2841A7B}"/>
    <dgm:cxn modelId="{73176C6F-2769-4E90-968B-A3CCCD7C7FC3}" type="presOf" srcId="{A026D34F-559D-48CA-BC54-7DF56617C2B9}" destId="{3930237D-1305-4942-B367-D563DE6C201E}" srcOrd="0" destOrd="0" presId="urn:microsoft.com/office/officeart/2005/8/layout/hProcess10"/>
    <dgm:cxn modelId="{1330F012-481B-443B-AD2C-39EAD09B025D}" srcId="{57FDA7B0-C633-40E1-A5B4-B2CA31A520C4}" destId="{A026D34F-559D-48CA-BC54-7DF56617C2B9}" srcOrd="0" destOrd="0" parTransId="{79D5C8FE-E6D9-45B3-B78F-AA359E4B8FC9}" sibTransId="{D66FE56D-AA7C-4184-A49A-DE5CC75C8598}"/>
    <dgm:cxn modelId="{DFC239C2-1AEE-412C-A773-8E53F225D934}" type="presOf" srcId="{4339099D-A07F-42ED-9A11-0B64776D3C29}" destId="{3930237D-1305-4942-B367-D563DE6C201E}" srcOrd="0" destOrd="1" presId="urn:microsoft.com/office/officeart/2005/8/layout/hProcess10"/>
    <dgm:cxn modelId="{B5196E2C-52B7-46C5-8DF3-03342ECE3900}" type="presOf" srcId="{57FDA7B0-C633-40E1-A5B4-B2CA31A520C4}" destId="{CFA2E2DE-2569-48BA-BA28-A7FC1C6CFDC0}" srcOrd="0" destOrd="0" presId="urn:microsoft.com/office/officeart/2005/8/layout/hProcess10"/>
    <dgm:cxn modelId="{5DE22FB5-9E3A-4CE3-9BF4-F76497972C92}" type="presParOf" srcId="{CFA2E2DE-2569-48BA-BA28-A7FC1C6CFDC0}" destId="{B0C643BA-ECE6-469C-B412-592B50CA014E}" srcOrd="0" destOrd="0" presId="urn:microsoft.com/office/officeart/2005/8/layout/hProcess10"/>
    <dgm:cxn modelId="{E9916A8E-D139-49B1-9179-1C75BC905A52}" type="presParOf" srcId="{B0C643BA-ECE6-469C-B412-592B50CA014E}" destId="{902EABA8-31CC-47FE-B9D3-977088E7D4EE}" srcOrd="0" destOrd="0" presId="urn:microsoft.com/office/officeart/2005/8/layout/hProcess10"/>
    <dgm:cxn modelId="{13A47DD7-35E0-47C9-85D6-058C07FEF389}" type="presParOf" srcId="{B0C643BA-ECE6-469C-B412-592B50CA014E}" destId="{3930237D-1305-4942-B367-D563DE6C201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A40C1B-669E-4302-8664-3723B7E9E5AC}" type="doc">
      <dgm:prSet loTypeId="urn:microsoft.com/office/officeart/2005/8/layout/process1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GB"/>
        </a:p>
      </dgm:t>
    </dgm:pt>
    <dgm:pt modelId="{009E9647-A05D-43B6-A258-5B8439CB434D}">
      <dgm:prSet/>
      <dgm:spPr/>
      <dgm:t>
        <a:bodyPr/>
        <a:lstStyle/>
        <a:p>
          <a:pPr rtl="0"/>
          <a:r>
            <a:rPr lang="et-EE" dirty="0" err="1"/>
            <a:t>Needed</a:t>
          </a:r>
          <a:r>
            <a:rPr lang="et-EE" dirty="0"/>
            <a:t> </a:t>
          </a:r>
          <a:r>
            <a:rPr lang="et-EE" dirty="0" err="1"/>
            <a:t>references</a:t>
          </a:r>
          <a:r>
            <a:rPr lang="et-EE" dirty="0"/>
            <a:t>: </a:t>
          </a:r>
          <a:endParaRPr lang="en-GB" dirty="0"/>
        </a:p>
      </dgm:t>
    </dgm:pt>
    <dgm:pt modelId="{FB0816A9-DF08-4AA1-B8E6-3C1345709664}" type="parTrans" cxnId="{858F0EE2-188A-44E8-94F7-7F6366085E4C}">
      <dgm:prSet/>
      <dgm:spPr/>
      <dgm:t>
        <a:bodyPr/>
        <a:lstStyle/>
        <a:p>
          <a:endParaRPr lang="en-GB"/>
        </a:p>
      </dgm:t>
    </dgm:pt>
    <dgm:pt modelId="{6C6B9244-D63C-424A-8C5E-D8FF78EBEA1D}" type="sibTrans" cxnId="{858F0EE2-188A-44E8-94F7-7F6366085E4C}">
      <dgm:prSet/>
      <dgm:spPr/>
      <dgm:t>
        <a:bodyPr/>
        <a:lstStyle/>
        <a:p>
          <a:endParaRPr lang="en-GB"/>
        </a:p>
      </dgm:t>
    </dgm:pt>
    <dgm:pt modelId="{0D3EAC96-2E6E-4A47-8AAA-1082F1C60290}">
      <dgm:prSet/>
      <dgm:spPr/>
      <dgm:t>
        <a:bodyPr/>
        <a:lstStyle/>
        <a:p>
          <a:pPr rtl="0"/>
          <a:r>
            <a:rPr lang="en-GB" dirty="0"/>
            <a:t>The </a:t>
          </a:r>
          <a:r>
            <a:rPr lang="en-GB" b="1" dirty="0"/>
            <a:t>flag</a:t>
          </a:r>
          <a:r>
            <a:rPr lang="en-GB" dirty="0"/>
            <a:t> of the EU together with the textual reference ‘</a:t>
          </a:r>
          <a:r>
            <a:rPr lang="en-GB" b="1" dirty="0"/>
            <a:t>European Union</a:t>
          </a:r>
          <a:r>
            <a:rPr lang="en-GB" dirty="0"/>
            <a:t>’</a:t>
          </a:r>
        </a:p>
      </dgm:t>
    </dgm:pt>
    <dgm:pt modelId="{26C3F000-1326-4F48-950B-774DB2559D30}" type="parTrans" cxnId="{5FFE00CB-32E9-4BBC-91E9-4DD682417498}">
      <dgm:prSet/>
      <dgm:spPr/>
      <dgm:t>
        <a:bodyPr/>
        <a:lstStyle/>
        <a:p>
          <a:endParaRPr lang="en-GB"/>
        </a:p>
      </dgm:t>
    </dgm:pt>
    <dgm:pt modelId="{2D9B1547-840A-4E6D-A57F-D66C0032EAC2}" type="sibTrans" cxnId="{5FFE00CB-32E9-4BBC-91E9-4DD682417498}">
      <dgm:prSet/>
      <dgm:spPr/>
      <dgm:t>
        <a:bodyPr/>
        <a:lstStyle/>
        <a:p>
          <a:endParaRPr lang="en-GB"/>
        </a:p>
      </dgm:t>
    </dgm:pt>
    <dgm:pt modelId="{49D2DC34-C3C5-464B-9C53-B20F06FDA3D8}">
      <dgm:prSet/>
      <dgm:spPr/>
      <dgm:t>
        <a:bodyPr/>
        <a:lstStyle/>
        <a:p>
          <a:pPr rtl="0"/>
          <a:r>
            <a:rPr lang="en-GB" dirty="0"/>
            <a:t>Textual reference ‘</a:t>
          </a:r>
          <a:r>
            <a:rPr lang="en-GB" b="1" dirty="0"/>
            <a:t>European Regional Development Fund</a:t>
          </a:r>
          <a:r>
            <a:rPr lang="en-GB" dirty="0"/>
            <a:t>’</a:t>
          </a:r>
        </a:p>
      </dgm:t>
    </dgm:pt>
    <dgm:pt modelId="{93A0F6C7-3F1A-4AFE-9962-F2A031ED1289}" type="parTrans" cxnId="{03EF2638-0EF8-4ED2-B76C-E5EE9755049A}">
      <dgm:prSet/>
      <dgm:spPr/>
      <dgm:t>
        <a:bodyPr/>
        <a:lstStyle/>
        <a:p>
          <a:endParaRPr lang="en-GB"/>
        </a:p>
      </dgm:t>
    </dgm:pt>
    <dgm:pt modelId="{3D8636D8-9C44-4F87-A1CE-68A39FB16C94}" type="sibTrans" cxnId="{03EF2638-0EF8-4ED2-B76C-E5EE9755049A}">
      <dgm:prSet/>
      <dgm:spPr/>
      <dgm:t>
        <a:bodyPr/>
        <a:lstStyle/>
        <a:p>
          <a:endParaRPr lang="en-GB"/>
        </a:p>
      </dgm:t>
    </dgm:pt>
    <dgm:pt modelId="{839C7F11-7C0F-4394-9AF9-571C5EB3DC19}">
      <dgm:prSet/>
      <dgm:spPr/>
      <dgm:t>
        <a:bodyPr/>
        <a:lstStyle/>
        <a:p>
          <a:pPr rtl="0"/>
          <a:r>
            <a:rPr lang="en-GB" dirty="0"/>
            <a:t>The </a:t>
          </a:r>
          <a:r>
            <a:rPr lang="en-GB" b="1" dirty="0"/>
            <a:t>logo</a:t>
          </a:r>
          <a:r>
            <a:rPr lang="en-GB" dirty="0"/>
            <a:t> of the Central Baltic Programme 2014-2020</a:t>
          </a:r>
        </a:p>
      </dgm:t>
    </dgm:pt>
    <dgm:pt modelId="{FD194B12-D3B0-4F80-BD98-370F49BBC949}" type="parTrans" cxnId="{42FE1517-F9DF-42A3-A03E-3443F898D9D9}">
      <dgm:prSet/>
      <dgm:spPr/>
      <dgm:t>
        <a:bodyPr/>
        <a:lstStyle/>
        <a:p>
          <a:endParaRPr lang="en-GB"/>
        </a:p>
      </dgm:t>
    </dgm:pt>
    <dgm:pt modelId="{28F648D7-4B4F-4AC5-8BC0-B7EC00ABE41A}" type="sibTrans" cxnId="{42FE1517-F9DF-42A3-A03E-3443F898D9D9}">
      <dgm:prSet/>
      <dgm:spPr/>
      <dgm:t>
        <a:bodyPr/>
        <a:lstStyle/>
        <a:p>
          <a:endParaRPr lang="en-GB"/>
        </a:p>
      </dgm:t>
    </dgm:pt>
    <dgm:pt modelId="{B1CF2D77-9F1B-4AE8-8A0B-D170505FA0A9}" type="pres">
      <dgm:prSet presAssocID="{96A40C1B-669E-4302-8664-3723B7E9E5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71F3F86-B934-4E66-87D6-739118694BA3}" type="pres">
      <dgm:prSet presAssocID="{009E9647-A05D-43B6-A258-5B8439CB434D}" presName="node" presStyleLbl="node1" presStyleIdx="0" presStyleCnt="1" custLinFactNeighborX="5167" custLinFactNeighborY="1672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AB7140F-1226-4A02-B9D9-E4EAE021AAEC}" type="presOf" srcId="{839C7F11-7C0F-4394-9AF9-571C5EB3DC19}" destId="{871F3F86-B934-4E66-87D6-739118694BA3}" srcOrd="0" destOrd="3" presId="urn:microsoft.com/office/officeart/2005/8/layout/process1"/>
    <dgm:cxn modelId="{D50CD828-F7CA-4B96-9F06-CFF84C0E3405}" type="presOf" srcId="{009E9647-A05D-43B6-A258-5B8439CB434D}" destId="{871F3F86-B934-4E66-87D6-739118694BA3}" srcOrd="0" destOrd="0" presId="urn:microsoft.com/office/officeart/2005/8/layout/process1"/>
    <dgm:cxn modelId="{DA199F1B-9842-46E2-B5B8-050FAAD117D2}" type="presOf" srcId="{49D2DC34-C3C5-464B-9C53-B20F06FDA3D8}" destId="{871F3F86-B934-4E66-87D6-739118694BA3}" srcOrd="0" destOrd="2" presId="urn:microsoft.com/office/officeart/2005/8/layout/process1"/>
    <dgm:cxn modelId="{5FFE00CB-32E9-4BBC-91E9-4DD682417498}" srcId="{009E9647-A05D-43B6-A258-5B8439CB434D}" destId="{0D3EAC96-2E6E-4A47-8AAA-1082F1C60290}" srcOrd="0" destOrd="0" parTransId="{26C3F000-1326-4F48-950B-774DB2559D30}" sibTransId="{2D9B1547-840A-4E6D-A57F-D66C0032EAC2}"/>
    <dgm:cxn modelId="{858F0EE2-188A-44E8-94F7-7F6366085E4C}" srcId="{96A40C1B-669E-4302-8664-3723B7E9E5AC}" destId="{009E9647-A05D-43B6-A258-5B8439CB434D}" srcOrd="0" destOrd="0" parTransId="{FB0816A9-DF08-4AA1-B8E6-3C1345709664}" sibTransId="{6C6B9244-D63C-424A-8C5E-D8FF78EBEA1D}"/>
    <dgm:cxn modelId="{42FE1517-F9DF-42A3-A03E-3443F898D9D9}" srcId="{009E9647-A05D-43B6-A258-5B8439CB434D}" destId="{839C7F11-7C0F-4394-9AF9-571C5EB3DC19}" srcOrd="2" destOrd="0" parTransId="{FD194B12-D3B0-4F80-BD98-370F49BBC949}" sibTransId="{28F648D7-4B4F-4AC5-8BC0-B7EC00ABE41A}"/>
    <dgm:cxn modelId="{F40841A1-2064-40FD-8693-6B127F5617B7}" type="presOf" srcId="{0D3EAC96-2E6E-4A47-8AAA-1082F1C60290}" destId="{871F3F86-B934-4E66-87D6-739118694BA3}" srcOrd="0" destOrd="1" presId="urn:microsoft.com/office/officeart/2005/8/layout/process1"/>
    <dgm:cxn modelId="{03EF2638-0EF8-4ED2-B76C-E5EE9755049A}" srcId="{009E9647-A05D-43B6-A258-5B8439CB434D}" destId="{49D2DC34-C3C5-464B-9C53-B20F06FDA3D8}" srcOrd="1" destOrd="0" parTransId="{93A0F6C7-3F1A-4AFE-9962-F2A031ED1289}" sibTransId="{3D8636D8-9C44-4F87-A1CE-68A39FB16C94}"/>
    <dgm:cxn modelId="{8DA223AF-93D5-40AB-B953-B213916350BC}" type="presOf" srcId="{96A40C1B-669E-4302-8664-3723B7E9E5AC}" destId="{B1CF2D77-9F1B-4AE8-8A0B-D170505FA0A9}" srcOrd="0" destOrd="0" presId="urn:microsoft.com/office/officeart/2005/8/layout/process1"/>
    <dgm:cxn modelId="{7D1BCDAE-BBE0-4C81-B527-5A3B385C93E8}" type="presParOf" srcId="{B1CF2D77-9F1B-4AE8-8A0B-D170505FA0A9}" destId="{871F3F86-B934-4E66-87D6-739118694BA3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C30E257-6956-493A-87D9-DC672FE038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0F25B09-2736-45A8-AEB7-28D9E7FCDE29}">
      <dgm:prSet/>
      <dgm:spPr/>
      <dgm:t>
        <a:bodyPr/>
        <a:lstStyle/>
        <a:p>
          <a:pPr rtl="0"/>
          <a:r>
            <a:rPr lang="et-EE"/>
            <a:t>Join our channels in social media</a:t>
          </a:r>
          <a:endParaRPr lang="en-GB"/>
        </a:p>
      </dgm:t>
    </dgm:pt>
    <dgm:pt modelId="{C4392FCF-BCD2-4E4B-841A-810915FFE725}" type="parTrans" cxnId="{97418C81-FDDE-4FE7-8099-A9270DF45F13}">
      <dgm:prSet/>
      <dgm:spPr/>
      <dgm:t>
        <a:bodyPr/>
        <a:lstStyle/>
        <a:p>
          <a:endParaRPr lang="en-GB"/>
        </a:p>
      </dgm:t>
    </dgm:pt>
    <dgm:pt modelId="{30AF1B94-BBA6-44F0-96B1-2D7896D9E358}" type="sibTrans" cxnId="{97418C81-FDDE-4FE7-8099-A9270DF45F13}">
      <dgm:prSet/>
      <dgm:spPr/>
      <dgm:t>
        <a:bodyPr/>
        <a:lstStyle/>
        <a:p>
          <a:endParaRPr lang="en-GB"/>
        </a:p>
      </dgm:t>
    </dgm:pt>
    <dgm:pt modelId="{264BA4F4-DCC1-46F6-8325-EA71B71E7542}">
      <dgm:prSet/>
      <dgm:spPr/>
      <dgm:t>
        <a:bodyPr/>
        <a:lstStyle/>
        <a:p>
          <a:pPr rtl="0"/>
          <a:r>
            <a:rPr lang="et-EE" dirty="0"/>
            <a:t>Facebook page: </a:t>
          </a:r>
          <a:br>
            <a:rPr lang="et-EE" dirty="0"/>
          </a:br>
          <a:r>
            <a:rPr lang="et-EE" dirty="0" err="1"/>
            <a:t>Central</a:t>
          </a:r>
          <a:r>
            <a:rPr lang="et-EE" dirty="0"/>
            <a:t> Baltic Programme</a:t>
          </a:r>
          <a:endParaRPr lang="en-GB" dirty="0"/>
        </a:p>
      </dgm:t>
    </dgm:pt>
    <dgm:pt modelId="{212D832C-0E6D-4869-B037-891DE5D9EA00}" type="parTrans" cxnId="{AA6967D8-4C64-42C7-8F2C-DFD138FA59F1}">
      <dgm:prSet/>
      <dgm:spPr/>
      <dgm:t>
        <a:bodyPr/>
        <a:lstStyle/>
        <a:p>
          <a:endParaRPr lang="en-GB"/>
        </a:p>
      </dgm:t>
    </dgm:pt>
    <dgm:pt modelId="{4D953BFD-9628-49DE-A652-E2262AC33D61}" type="sibTrans" cxnId="{AA6967D8-4C64-42C7-8F2C-DFD138FA59F1}">
      <dgm:prSet/>
      <dgm:spPr/>
      <dgm:t>
        <a:bodyPr/>
        <a:lstStyle/>
        <a:p>
          <a:endParaRPr lang="en-GB"/>
        </a:p>
      </dgm:t>
    </dgm:pt>
    <dgm:pt modelId="{9CFA09AB-08F9-4879-8502-B98648D24351}">
      <dgm:prSet/>
      <dgm:spPr/>
      <dgm:t>
        <a:bodyPr/>
        <a:lstStyle/>
        <a:p>
          <a:pPr rtl="0"/>
          <a:r>
            <a:rPr lang="et-EE" dirty="0"/>
            <a:t>Facebook </a:t>
          </a:r>
          <a:r>
            <a:rPr lang="et-EE" dirty="0" err="1"/>
            <a:t>group</a:t>
          </a:r>
          <a:r>
            <a:rPr lang="et-EE" dirty="0"/>
            <a:t>:</a:t>
          </a:r>
          <a:br>
            <a:rPr lang="et-EE" dirty="0"/>
          </a:br>
          <a:r>
            <a:rPr lang="et-EE" dirty="0" err="1"/>
            <a:t>Central</a:t>
          </a:r>
          <a:r>
            <a:rPr lang="et-EE" dirty="0"/>
            <a:t> Baltic </a:t>
          </a:r>
          <a:r>
            <a:rPr lang="et-EE" dirty="0" err="1"/>
            <a:t>Networking</a:t>
          </a:r>
          <a:r>
            <a:rPr lang="et-EE" dirty="0"/>
            <a:t> </a:t>
          </a:r>
          <a:r>
            <a:rPr lang="et-EE" dirty="0" err="1"/>
            <a:t>Community</a:t>
          </a:r>
          <a:r>
            <a:rPr lang="et-EE" dirty="0"/>
            <a:t> (385 </a:t>
          </a:r>
          <a:r>
            <a:rPr lang="et-EE" dirty="0" err="1"/>
            <a:t>members</a:t>
          </a:r>
          <a:r>
            <a:rPr lang="et-EE" dirty="0"/>
            <a:t>)</a:t>
          </a:r>
          <a:endParaRPr lang="en-GB" dirty="0"/>
        </a:p>
      </dgm:t>
    </dgm:pt>
    <dgm:pt modelId="{0DDD76C3-3E7D-44C8-BD80-9E95C4F97F56}" type="parTrans" cxnId="{F9C2F15C-17B9-4C87-ADF9-3FEBF238491D}">
      <dgm:prSet/>
      <dgm:spPr/>
      <dgm:t>
        <a:bodyPr/>
        <a:lstStyle/>
        <a:p>
          <a:endParaRPr lang="en-GB"/>
        </a:p>
      </dgm:t>
    </dgm:pt>
    <dgm:pt modelId="{49C35339-27AB-4452-A8EA-E227FAC1E37B}" type="sibTrans" cxnId="{F9C2F15C-17B9-4C87-ADF9-3FEBF238491D}">
      <dgm:prSet/>
      <dgm:spPr/>
      <dgm:t>
        <a:bodyPr/>
        <a:lstStyle/>
        <a:p>
          <a:endParaRPr lang="en-GB"/>
        </a:p>
      </dgm:t>
    </dgm:pt>
    <dgm:pt modelId="{A54DFD9C-F87C-47FB-9C78-E48141AD4433}">
      <dgm:prSet/>
      <dgm:spPr/>
      <dgm:t>
        <a:bodyPr/>
        <a:lstStyle/>
        <a:p>
          <a:pPr rtl="0"/>
          <a:r>
            <a:rPr lang="et-EE"/>
            <a:t>Follow us in </a:t>
          </a:r>
          <a:endParaRPr lang="en-GB"/>
        </a:p>
      </dgm:t>
    </dgm:pt>
    <dgm:pt modelId="{574C5FC8-96E3-4C99-9130-B04AA897374E}" type="parTrans" cxnId="{1584457D-FB54-47B0-991C-8E724262E4AC}">
      <dgm:prSet/>
      <dgm:spPr/>
      <dgm:t>
        <a:bodyPr/>
        <a:lstStyle/>
        <a:p>
          <a:endParaRPr lang="en-GB"/>
        </a:p>
      </dgm:t>
    </dgm:pt>
    <dgm:pt modelId="{59A7EC25-C6CD-4A17-8AB5-BC59A00DEA48}" type="sibTrans" cxnId="{1584457D-FB54-47B0-991C-8E724262E4AC}">
      <dgm:prSet/>
      <dgm:spPr/>
      <dgm:t>
        <a:bodyPr/>
        <a:lstStyle/>
        <a:p>
          <a:endParaRPr lang="en-GB"/>
        </a:p>
      </dgm:t>
    </dgm:pt>
    <dgm:pt modelId="{20702CD8-6898-497D-84DA-ECDAA20C302F}">
      <dgm:prSet/>
      <dgm:spPr/>
      <dgm:t>
        <a:bodyPr/>
        <a:lstStyle/>
        <a:p>
          <a:pPr rtl="0"/>
          <a:r>
            <a:rPr lang="et-EE"/>
            <a:t>Twitter</a:t>
          </a:r>
          <a:endParaRPr lang="en-GB"/>
        </a:p>
      </dgm:t>
    </dgm:pt>
    <dgm:pt modelId="{C450803E-4237-4DB7-9E05-F53548B985F3}" type="parTrans" cxnId="{1108FB21-4973-45E2-B541-5A8DA8605650}">
      <dgm:prSet/>
      <dgm:spPr/>
      <dgm:t>
        <a:bodyPr/>
        <a:lstStyle/>
        <a:p>
          <a:endParaRPr lang="en-GB"/>
        </a:p>
      </dgm:t>
    </dgm:pt>
    <dgm:pt modelId="{4AC044D1-B8A2-44B9-9E79-D47FFC664113}" type="sibTrans" cxnId="{1108FB21-4973-45E2-B541-5A8DA8605650}">
      <dgm:prSet/>
      <dgm:spPr/>
      <dgm:t>
        <a:bodyPr/>
        <a:lstStyle/>
        <a:p>
          <a:endParaRPr lang="en-GB"/>
        </a:p>
      </dgm:t>
    </dgm:pt>
    <dgm:pt modelId="{2FE55BE3-CFBC-4FC9-8E09-E92C12666248}">
      <dgm:prSet/>
      <dgm:spPr/>
      <dgm:t>
        <a:bodyPr/>
        <a:lstStyle/>
        <a:p>
          <a:pPr rtl="0"/>
          <a:r>
            <a:rPr lang="et-EE"/>
            <a:t>Instagram</a:t>
          </a:r>
          <a:endParaRPr lang="en-GB"/>
        </a:p>
      </dgm:t>
    </dgm:pt>
    <dgm:pt modelId="{1221F858-5D84-4511-8F32-07533D253419}" type="parTrans" cxnId="{EACF2098-A5C2-4624-AE0F-C3D7EEEB4C55}">
      <dgm:prSet/>
      <dgm:spPr/>
      <dgm:t>
        <a:bodyPr/>
        <a:lstStyle/>
        <a:p>
          <a:endParaRPr lang="en-GB"/>
        </a:p>
      </dgm:t>
    </dgm:pt>
    <dgm:pt modelId="{A02413BD-8996-46DD-9D77-15300C4ACDC9}" type="sibTrans" cxnId="{EACF2098-A5C2-4624-AE0F-C3D7EEEB4C55}">
      <dgm:prSet/>
      <dgm:spPr/>
      <dgm:t>
        <a:bodyPr/>
        <a:lstStyle/>
        <a:p>
          <a:endParaRPr lang="en-GB"/>
        </a:p>
      </dgm:t>
    </dgm:pt>
    <dgm:pt modelId="{29137692-D7F1-457C-AD16-15232D642B8A}">
      <dgm:prSet/>
      <dgm:spPr/>
      <dgm:t>
        <a:bodyPr/>
        <a:lstStyle/>
        <a:p>
          <a:pPr rtl="0"/>
          <a:r>
            <a:rPr lang="et-EE" dirty="0" err="1"/>
            <a:t>Newsletter</a:t>
          </a:r>
          <a:r>
            <a:rPr lang="et-EE" dirty="0"/>
            <a:t>(s)</a:t>
          </a:r>
          <a:endParaRPr lang="en-GB" dirty="0"/>
        </a:p>
      </dgm:t>
    </dgm:pt>
    <dgm:pt modelId="{70445B0D-1847-4865-B0F2-1629D3BCDC5B}" type="parTrans" cxnId="{EEB1349C-79B7-413C-A82E-F92AC6B0FBD8}">
      <dgm:prSet/>
      <dgm:spPr/>
      <dgm:t>
        <a:bodyPr/>
        <a:lstStyle/>
        <a:p>
          <a:endParaRPr lang="en-GB"/>
        </a:p>
      </dgm:t>
    </dgm:pt>
    <dgm:pt modelId="{1CD9521E-D6EF-4154-83C5-25B1DF6C9A11}" type="sibTrans" cxnId="{EEB1349C-79B7-413C-A82E-F92AC6B0FBD8}">
      <dgm:prSet/>
      <dgm:spPr/>
      <dgm:t>
        <a:bodyPr/>
        <a:lstStyle/>
        <a:p>
          <a:endParaRPr lang="en-GB"/>
        </a:p>
      </dgm:t>
    </dgm:pt>
    <dgm:pt modelId="{93E07FF5-EB0B-4BEC-A58E-8CAD5AB8B1B0}" type="pres">
      <dgm:prSet presAssocID="{7C30E257-6956-493A-87D9-DC672FE038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B99507C-A407-4BCE-B8B0-42FE591FD6A1}" type="pres">
      <dgm:prSet presAssocID="{00F25B09-2736-45A8-AEB7-28D9E7FCDE2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39D7CE4-C700-4743-B3DB-795986038F23}" type="pres">
      <dgm:prSet presAssocID="{00F25B09-2736-45A8-AEB7-28D9E7FCDE2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D701DA-AF73-462F-B279-CC897358DC7A}" type="pres">
      <dgm:prSet presAssocID="{A54DFD9C-F87C-47FB-9C78-E48141AD443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D8C60BC-D1B3-4A64-8ABC-19484197319D}" type="pres">
      <dgm:prSet presAssocID="{A54DFD9C-F87C-47FB-9C78-E48141AD443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C1B57EA-BADF-4EC5-B90A-71EFD1D3454E}" type="presOf" srcId="{9CFA09AB-08F9-4879-8502-B98648D24351}" destId="{339D7CE4-C700-4743-B3DB-795986038F23}" srcOrd="0" destOrd="1" presId="urn:microsoft.com/office/officeart/2005/8/layout/vList2"/>
    <dgm:cxn modelId="{5CA64A89-32FE-4302-B3F4-743C5936EAB8}" type="presOf" srcId="{7C30E257-6956-493A-87D9-DC672FE0383C}" destId="{93E07FF5-EB0B-4BEC-A58E-8CAD5AB8B1B0}" srcOrd="0" destOrd="0" presId="urn:microsoft.com/office/officeart/2005/8/layout/vList2"/>
    <dgm:cxn modelId="{1584457D-FB54-47B0-991C-8E724262E4AC}" srcId="{7C30E257-6956-493A-87D9-DC672FE0383C}" destId="{A54DFD9C-F87C-47FB-9C78-E48141AD4433}" srcOrd="1" destOrd="0" parTransId="{574C5FC8-96E3-4C99-9130-B04AA897374E}" sibTransId="{59A7EC25-C6CD-4A17-8AB5-BC59A00DEA48}"/>
    <dgm:cxn modelId="{F7D0CC09-70E9-4E14-AC5A-CB0DC77ACDA3}" type="presOf" srcId="{20702CD8-6898-497D-84DA-ECDAA20C302F}" destId="{ED8C60BC-D1B3-4A64-8ABC-19484197319D}" srcOrd="0" destOrd="0" presId="urn:microsoft.com/office/officeart/2005/8/layout/vList2"/>
    <dgm:cxn modelId="{0D4A1B86-CB7C-491E-BCAB-DE4D31BFA4BF}" type="presOf" srcId="{A54DFD9C-F87C-47FB-9C78-E48141AD4433}" destId="{67D701DA-AF73-462F-B279-CC897358DC7A}" srcOrd="0" destOrd="0" presId="urn:microsoft.com/office/officeart/2005/8/layout/vList2"/>
    <dgm:cxn modelId="{AA6967D8-4C64-42C7-8F2C-DFD138FA59F1}" srcId="{00F25B09-2736-45A8-AEB7-28D9E7FCDE29}" destId="{264BA4F4-DCC1-46F6-8325-EA71B71E7542}" srcOrd="0" destOrd="0" parTransId="{212D832C-0E6D-4869-B037-891DE5D9EA00}" sibTransId="{4D953BFD-9628-49DE-A652-E2262AC33D61}"/>
    <dgm:cxn modelId="{EEB1349C-79B7-413C-A82E-F92AC6B0FBD8}" srcId="{00F25B09-2736-45A8-AEB7-28D9E7FCDE29}" destId="{29137692-D7F1-457C-AD16-15232D642B8A}" srcOrd="2" destOrd="0" parTransId="{70445B0D-1847-4865-B0F2-1629D3BCDC5B}" sibTransId="{1CD9521E-D6EF-4154-83C5-25B1DF6C9A11}"/>
    <dgm:cxn modelId="{97418C81-FDDE-4FE7-8099-A9270DF45F13}" srcId="{7C30E257-6956-493A-87D9-DC672FE0383C}" destId="{00F25B09-2736-45A8-AEB7-28D9E7FCDE29}" srcOrd="0" destOrd="0" parTransId="{C4392FCF-BCD2-4E4B-841A-810915FFE725}" sibTransId="{30AF1B94-BBA6-44F0-96B1-2D7896D9E358}"/>
    <dgm:cxn modelId="{6E40D704-A067-4439-9F55-1EAB8BAA7BA5}" type="presOf" srcId="{2FE55BE3-CFBC-4FC9-8E09-E92C12666248}" destId="{ED8C60BC-D1B3-4A64-8ABC-19484197319D}" srcOrd="0" destOrd="1" presId="urn:microsoft.com/office/officeart/2005/8/layout/vList2"/>
    <dgm:cxn modelId="{F9C2F15C-17B9-4C87-ADF9-3FEBF238491D}" srcId="{00F25B09-2736-45A8-AEB7-28D9E7FCDE29}" destId="{9CFA09AB-08F9-4879-8502-B98648D24351}" srcOrd="1" destOrd="0" parTransId="{0DDD76C3-3E7D-44C8-BD80-9E95C4F97F56}" sibTransId="{49C35339-27AB-4452-A8EA-E227FAC1E37B}"/>
    <dgm:cxn modelId="{1108FB21-4973-45E2-B541-5A8DA8605650}" srcId="{A54DFD9C-F87C-47FB-9C78-E48141AD4433}" destId="{20702CD8-6898-497D-84DA-ECDAA20C302F}" srcOrd="0" destOrd="0" parTransId="{C450803E-4237-4DB7-9E05-F53548B985F3}" sibTransId="{4AC044D1-B8A2-44B9-9E79-D47FFC664113}"/>
    <dgm:cxn modelId="{F8361019-25EA-4923-82E2-1BB437059E58}" type="presOf" srcId="{00F25B09-2736-45A8-AEB7-28D9E7FCDE29}" destId="{2B99507C-A407-4BCE-B8B0-42FE591FD6A1}" srcOrd="0" destOrd="0" presId="urn:microsoft.com/office/officeart/2005/8/layout/vList2"/>
    <dgm:cxn modelId="{EACF2098-A5C2-4624-AE0F-C3D7EEEB4C55}" srcId="{A54DFD9C-F87C-47FB-9C78-E48141AD4433}" destId="{2FE55BE3-CFBC-4FC9-8E09-E92C12666248}" srcOrd="1" destOrd="0" parTransId="{1221F858-5D84-4511-8F32-07533D253419}" sibTransId="{A02413BD-8996-46DD-9D77-15300C4ACDC9}"/>
    <dgm:cxn modelId="{9DE7E912-7197-4286-BB90-A721F5213007}" type="presOf" srcId="{264BA4F4-DCC1-46F6-8325-EA71B71E7542}" destId="{339D7CE4-C700-4743-B3DB-795986038F23}" srcOrd="0" destOrd="0" presId="urn:microsoft.com/office/officeart/2005/8/layout/vList2"/>
    <dgm:cxn modelId="{342703DC-9BE7-4B6C-AD70-5733D0625C06}" type="presOf" srcId="{29137692-D7F1-457C-AD16-15232D642B8A}" destId="{339D7CE4-C700-4743-B3DB-795986038F23}" srcOrd="0" destOrd="2" presId="urn:microsoft.com/office/officeart/2005/8/layout/vList2"/>
    <dgm:cxn modelId="{140E55BD-482B-48D9-972C-832CE2AC1545}" type="presParOf" srcId="{93E07FF5-EB0B-4BEC-A58E-8CAD5AB8B1B0}" destId="{2B99507C-A407-4BCE-B8B0-42FE591FD6A1}" srcOrd="0" destOrd="0" presId="urn:microsoft.com/office/officeart/2005/8/layout/vList2"/>
    <dgm:cxn modelId="{5C1A5B11-2FE5-4FBD-925F-515D7A896C79}" type="presParOf" srcId="{93E07FF5-EB0B-4BEC-A58E-8CAD5AB8B1B0}" destId="{339D7CE4-C700-4743-B3DB-795986038F23}" srcOrd="1" destOrd="0" presId="urn:microsoft.com/office/officeart/2005/8/layout/vList2"/>
    <dgm:cxn modelId="{7C6C3FA7-B39D-4227-8C6D-55375E717FF2}" type="presParOf" srcId="{93E07FF5-EB0B-4BEC-A58E-8CAD5AB8B1B0}" destId="{67D701DA-AF73-462F-B279-CC897358DC7A}" srcOrd="2" destOrd="0" presId="urn:microsoft.com/office/officeart/2005/8/layout/vList2"/>
    <dgm:cxn modelId="{A6AB8210-BAB6-4349-AE0E-A464BE414528}" type="presParOf" srcId="{93E07FF5-EB0B-4BEC-A58E-8CAD5AB8B1B0}" destId="{ED8C60BC-D1B3-4A64-8ABC-19484197319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97D7C-1BE3-4168-9532-16FED9BFAFC4}" type="datetimeFigureOut">
              <a:rPr lang="sv-FI" smtClean="0"/>
              <a:pPr/>
              <a:t>25-08-2021</a:t>
            </a:fld>
            <a:endParaRPr lang="sv-FI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46B82-F557-4B15-88A7-F7649F52DF0C}" type="slidenum">
              <a:rPr lang="sv-FI" smtClean="0"/>
              <a:pPr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664968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1B5C6-4751-4B37-AA32-8E0CA344BB67}" type="datetimeFigureOut">
              <a:rPr lang="sv-FI" smtClean="0"/>
              <a:pPr/>
              <a:t>25-08-2021</a:t>
            </a:fld>
            <a:endParaRPr lang="sv-FI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CABBB-E2AD-444B-A817-9023A0FF7F3D}" type="slidenum">
              <a:rPr lang="sv-FI" smtClean="0"/>
              <a:pPr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320169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1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501521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82C11-A55F-436F-9B3F-B61BE3F142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85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82C11-A55F-436F-9B3F-B61BE3F142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46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82C11-A55F-436F-9B3F-B61BE3F142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66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82C11-A55F-436F-9B3F-B61BE3F142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75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82C11-A55F-436F-9B3F-B61BE3F142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4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After</a:t>
            </a:r>
            <a:r>
              <a:rPr lang="fi-FI" dirty="0"/>
              <a:t> Rebecka: Daiga and </a:t>
            </a:r>
            <a:r>
              <a:rPr lang="fi-FI" dirty="0" err="1"/>
              <a:t>creating</a:t>
            </a:r>
            <a:r>
              <a:rPr lang="fi-FI" dirty="0"/>
              <a:t> </a:t>
            </a:r>
            <a:r>
              <a:rPr lang="fi-FI" dirty="0" err="1"/>
              <a:t>short</a:t>
            </a:r>
            <a:r>
              <a:rPr lang="fi-FI" dirty="0"/>
              <a:t> </a:t>
            </a:r>
            <a:r>
              <a:rPr lang="fi-FI" dirty="0" err="1"/>
              <a:t>videos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Canva</a:t>
            </a:r>
            <a:r>
              <a:rPr lang="fi-FI" dirty="0"/>
              <a:t>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28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983993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29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983519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After</a:t>
            </a:r>
            <a:r>
              <a:rPr lang="fi-FI" dirty="0"/>
              <a:t> Daiga: Annika H. and </a:t>
            </a:r>
            <a:r>
              <a:rPr lang="fi-FI" dirty="0" err="1"/>
              <a:t>creating</a:t>
            </a:r>
            <a:r>
              <a:rPr lang="fi-FI" dirty="0"/>
              <a:t> a video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smartphone</a:t>
            </a:r>
            <a:r>
              <a:rPr lang="fi-FI" dirty="0"/>
              <a:t>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38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858837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39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619536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D82C11-A55F-436F-9B3F-B61BE3F142F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mtClean="0"/>
              <a:t>What’s on our plate today?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mtClean="0"/>
              <a:t>During the first half we will get to know what is storytelling all about, hear an inspirational speech from Nina Luostarinen and learn about pictures and short videos.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mtClean="0"/>
              <a:t>After the break, we will learn about how to actually find the story and hear a personal storytelling story.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mtClean="0"/>
              <a:t>After lunch break we will have optinal networking hour where you can share your experiences and learn from others.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2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310956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And </a:t>
            </a:r>
            <a:r>
              <a:rPr lang="fi-FI" dirty="0" err="1"/>
              <a:t>now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a </a:t>
            </a:r>
            <a:r>
              <a:rPr lang="fi-FI" dirty="0" err="1"/>
              <a:t>short</a:t>
            </a:r>
            <a:r>
              <a:rPr lang="fi-FI" dirty="0"/>
              <a:t> </a:t>
            </a:r>
            <a:r>
              <a:rPr lang="fi-FI" dirty="0" err="1"/>
              <a:t>break</a:t>
            </a:r>
            <a:r>
              <a:rPr lang="fi-FI" dirty="0"/>
              <a:t>. </a:t>
            </a:r>
            <a:r>
              <a:rPr lang="fi-FI" dirty="0" err="1"/>
              <a:t>Please</a:t>
            </a:r>
            <a:r>
              <a:rPr lang="fi-FI" dirty="0"/>
              <a:t>, </a:t>
            </a:r>
            <a:r>
              <a:rPr lang="fi-FI" dirty="0" err="1"/>
              <a:t>strech</a:t>
            </a:r>
            <a:r>
              <a:rPr lang="fi-FI" dirty="0"/>
              <a:t>, </a:t>
            </a:r>
            <a:r>
              <a:rPr lang="fi-FI" dirty="0" err="1"/>
              <a:t>take</a:t>
            </a:r>
            <a:r>
              <a:rPr lang="fi-FI" dirty="0"/>
              <a:t> a cup of </a:t>
            </a:r>
            <a:r>
              <a:rPr lang="fi-FI" dirty="0" err="1"/>
              <a:t>coffee</a:t>
            </a:r>
            <a:r>
              <a:rPr lang="fi-FI" dirty="0"/>
              <a:t> and </a:t>
            </a:r>
            <a:r>
              <a:rPr lang="fi-FI" dirty="0" err="1"/>
              <a:t>come</a:t>
            </a:r>
            <a:r>
              <a:rPr lang="fi-FI" dirty="0"/>
              <a:t> </a:t>
            </a:r>
            <a:r>
              <a:rPr lang="fi-FI" dirty="0" err="1"/>
              <a:t>back</a:t>
            </a:r>
            <a:r>
              <a:rPr lang="fi-FI" dirty="0"/>
              <a:t> at 11.20.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48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522480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49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546900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Starting</a:t>
            </a:r>
            <a:r>
              <a:rPr lang="fi-FI" dirty="0"/>
              <a:t> at 11.20 (EET)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50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481696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After</a:t>
            </a:r>
            <a:r>
              <a:rPr lang="fi-FI" dirty="0"/>
              <a:t> Annika M.: Ester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53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012405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Starting</a:t>
            </a:r>
            <a:r>
              <a:rPr lang="fi-FI" dirty="0"/>
              <a:t> at 11.30 (EET)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54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2146666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63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7479850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Ilga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82C11-A55F-436F-9B3F-B61BE3F142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008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68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5174338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Even </a:t>
            </a:r>
            <a:r>
              <a:rPr lang="fi-FI" dirty="0" err="1"/>
              <a:t>though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end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part</a:t>
            </a:r>
            <a:r>
              <a:rPr lang="fi-FI" dirty="0"/>
              <a:t> 1,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story</a:t>
            </a:r>
            <a:r>
              <a:rPr lang="fi-FI" dirty="0"/>
              <a:t> </a:t>
            </a:r>
            <a:r>
              <a:rPr lang="fi-FI" dirty="0" err="1"/>
              <a:t>continues</a:t>
            </a:r>
            <a:r>
              <a:rPr lang="fi-FI" dirty="0"/>
              <a:t> </a:t>
            </a: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lunch</a:t>
            </a:r>
            <a:r>
              <a:rPr lang="fi-FI" dirty="0"/>
              <a:t> </a:t>
            </a:r>
            <a:r>
              <a:rPr lang="fi-FI" dirty="0" err="1"/>
              <a:t>break</a:t>
            </a:r>
            <a:r>
              <a:rPr lang="fi-FI" dirty="0"/>
              <a:t>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 err="1"/>
              <a:t>Recording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seminar</a:t>
            </a:r>
            <a:r>
              <a:rPr lang="fi-FI" dirty="0"/>
              <a:t> and all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material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available</a:t>
            </a:r>
            <a:r>
              <a:rPr lang="fi-FI" dirty="0"/>
              <a:t> on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website</a:t>
            </a:r>
            <a:r>
              <a:rPr lang="fi-FI" dirty="0"/>
              <a:t> </a:t>
            </a: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event</a:t>
            </a:r>
            <a:r>
              <a:rPr lang="fi-FI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send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a feedback </a:t>
            </a:r>
            <a:r>
              <a:rPr lang="fi-FI" dirty="0" err="1"/>
              <a:t>questionnaire</a:t>
            </a:r>
            <a:r>
              <a:rPr lang="fi-FI" dirty="0"/>
              <a:t>. </a:t>
            </a:r>
            <a:r>
              <a:rPr lang="fi-FI" dirty="0" err="1"/>
              <a:t>Could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please</a:t>
            </a:r>
            <a:r>
              <a:rPr lang="fi-FI" dirty="0"/>
              <a:t> Daiga </a:t>
            </a:r>
            <a:r>
              <a:rPr lang="fi-FI" dirty="0" err="1"/>
              <a:t>tell</a:t>
            </a:r>
            <a:r>
              <a:rPr lang="fi-FI" dirty="0"/>
              <a:t> us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it?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I </a:t>
            </a:r>
            <a:r>
              <a:rPr lang="fi-FI" dirty="0" err="1"/>
              <a:t>would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like</a:t>
            </a:r>
            <a:r>
              <a:rPr lang="fi-FI" dirty="0"/>
              <a:t> to </a:t>
            </a:r>
            <a:r>
              <a:rPr lang="fi-FI" dirty="0" err="1"/>
              <a:t>remind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important</a:t>
            </a:r>
            <a:r>
              <a:rPr lang="fi-FI" dirty="0"/>
              <a:t> </a:t>
            </a:r>
            <a:r>
              <a:rPr lang="fi-FI" dirty="0" err="1"/>
              <a:t>dates</a:t>
            </a:r>
            <a:r>
              <a:rPr lang="fi-FI" dirty="0"/>
              <a:t> for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fall</a:t>
            </a:r>
            <a:r>
              <a:rPr lang="fi-FI" dirty="0"/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dirty="0"/>
              <a:t>On </a:t>
            </a:r>
            <a:r>
              <a:rPr lang="fi-FI" dirty="0" err="1"/>
              <a:t>september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Central Baltic </a:t>
            </a:r>
            <a:r>
              <a:rPr lang="fi-FI" dirty="0" err="1"/>
              <a:t>Annual</a:t>
            </a:r>
            <a:r>
              <a:rPr lang="fi-FI" dirty="0"/>
              <a:t> </a:t>
            </a:r>
            <a:r>
              <a:rPr lang="fi-FI" dirty="0" err="1"/>
              <a:t>Event</a:t>
            </a:r>
            <a:r>
              <a:rPr lang="fi-FI" dirty="0"/>
              <a:t>.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registration</a:t>
            </a:r>
            <a:r>
              <a:rPr lang="fi-FI" dirty="0"/>
              <a:t> is </a:t>
            </a:r>
            <a:r>
              <a:rPr lang="fi-FI" dirty="0" err="1"/>
              <a:t>now</a:t>
            </a:r>
            <a:r>
              <a:rPr lang="fi-FI" dirty="0"/>
              <a:t> open and Daiga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share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registration</a:t>
            </a:r>
            <a:r>
              <a:rPr lang="fi-FI" dirty="0"/>
              <a:t> </a:t>
            </a:r>
            <a:r>
              <a:rPr lang="fi-FI" dirty="0" err="1"/>
              <a:t>link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chat</a:t>
            </a:r>
            <a:r>
              <a:rPr lang="fi-FI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i-FI" dirty="0"/>
              <a:t>On November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organize</a:t>
            </a:r>
            <a:r>
              <a:rPr lang="fi-FI" dirty="0"/>
              <a:t> a </a:t>
            </a:r>
            <a:r>
              <a:rPr lang="fi-FI" dirty="0" err="1"/>
              <a:t>launch</a:t>
            </a:r>
            <a:r>
              <a:rPr lang="fi-FI" dirty="0"/>
              <a:t> </a:t>
            </a:r>
            <a:r>
              <a:rPr lang="fi-FI" dirty="0" err="1"/>
              <a:t>event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programming</a:t>
            </a:r>
            <a:r>
              <a:rPr lang="fi-FI" dirty="0"/>
              <a:t> </a:t>
            </a:r>
            <a:r>
              <a:rPr lang="fi-FI" dirty="0" err="1"/>
              <a:t>period</a:t>
            </a:r>
            <a:r>
              <a:rPr lang="fi-FI" dirty="0"/>
              <a:t>. </a:t>
            </a:r>
            <a:r>
              <a:rPr lang="fi-FI" dirty="0" err="1"/>
              <a:t>Stay</a:t>
            </a:r>
            <a:r>
              <a:rPr lang="fi-FI" dirty="0"/>
              <a:t> </a:t>
            </a:r>
            <a:r>
              <a:rPr lang="fi-FI" dirty="0" err="1"/>
              <a:t>tuned</a:t>
            </a:r>
            <a:r>
              <a:rPr lang="fi-FI" dirty="0"/>
              <a:t>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69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9790186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would</a:t>
            </a:r>
            <a:r>
              <a:rPr lang="fi-FI" dirty="0"/>
              <a:t> </a:t>
            </a:r>
            <a:r>
              <a:rPr lang="fi-FI" dirty="0" err="1"/>
              <a:t>like</a:t>
            </a:r>
            <a:r>
              <a:rPr lang="fi-FI" dirty="0"/>
              <a:t> to </a:t>
            </a:r>
            <a:r>
              <a:rPr lang="fi-FI" dirty="0" err="1"/>
              <a:t>invite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to join us in </a:t>
            </a:r>
            <a:r>
              <a:rPr lang="fi-FI" dirty="0" err="1"/>
              <a:t>peer</a:t>
            </a:r>
            <a:r>
              <a:rPr lang="fi-FI" dirty="0"/>
              <a:t>-to-</a:t>
            </a:r>
            <a:r>
              <a:rPr lang="fi-FI" dirty="0" err="1"/>
              <a:t>peer</a:t>
            </a:r>
            <a:r>
              <a:rPr lang="fi-FI" dirty="0"/>
              <a:t> </a:t>
            </a:r>
            <a:r>
              <a:rPr lang="fi-FI" dirty="0" err="1"/>
              <a:t>knowledge</a:t>
            </a:r>
            <a:r>
              <a:rPr lang="fi-FI" dirty="0"/>
              <a:t> </a:t>
            </a:r>
            <a:r>
              <a:rPr lang="fi-FI" dirty="0" err="1"/>
              <a:t>exchange</a:t>
            </a:r>
            <a:r>
              <a:rPr lang="fi-FI" dirty="0"/>
              <a:t> session </a:t>
            </a:r>
            <a:r>
              <a:rPr lang="fi-FI" dirty="0" err="1"/>
              <a:t>right</a:t>
            </a:r>
            <a:r>
              <a:rPr lang="fi-FI" dirty="0"/>
              <a:t> </a:t>
            </a: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lunch</a:t>
            </a:r>
            <a:r>
              <a:rPr lang="fi-FI" dirty="0"/>
              <a:t> </a:t>
            </a:r>
            <a:r>
              <a:rPr lang="fi-FI" dirty="0" err="1"/>
              <a:t>break</a:t>
            </a:r>
            <a:r>
              <a:rPr lang="fi-FI" dirty="0"/>
              <a:t>. </a:t>
            </a:r>
            <a:r>
              <a:rPr lang="fi-FI" dirty="0" err="1"/>
              <a:t>The</a:t>
            </a:r>
            <a:r>
              <a:rPr lang="fi-FI" dirty="0"/>
              <a:t> session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take</a:t>
            </a:r>
            <a:r>
              <a:rPr lang="fi-FI" dirty="0"/>
              <a:t> </a:t>
            </a:r>
            <a:r>
              <a:rPr lang="fi-FI" dirty="0" err="1"/>
              <a:t>place</a:t>
            </a:r>
            <a:r>
              <a:rPr lang="fi-FI" dirty="0"/>
              <a:t> in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</a:t>
            </a:r>
            <a:r>
              <a:rPr lang="fi-FI" dirty="0" err="1"/>
              <a:t>Teams</a:t>
            </a:r>
            <a:r>
              <a:rPr lang="fi-FI" dirty="0"/>
              <a:t> </a:t>
            </a:r>
            <a:r>
              <a:rPr lang="fi-FI" dirty="0" err="1"/>
              <a:t>meeting</a:t>
            </a:r>
            <a:r>
              <a:rPr lang="fi-FI" dirty="0"/>
              <a:t>,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don’t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to </a:t>
            </a:r>
            <a:r>
              <a:rPr lang="fi-FI" dirty="0" err="1"/>
              <a:t>close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 err="1"/>
              <a:t>During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peer</a:t>
            </a:r>
            <a:r>
              <a:rPr lang="fi-FI" dirty="0"/>
              <a:t>-to-</a:t>
            </a:r>
            <a:r>
              <a:rPr lang="fi-FI" dirty="0" err="1"/>
              <a:t>peer</a:t>
            </a:r>
            <a:r>
              <a:rPr lang="fi-FI" dirty="0"/>
              <a:t> session,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answer</a:t>
            </a:r>
            <a:r>
              <a:rPr lang="fi-FI" dirty="0"/>
              <a:t> to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questions</a:t>
            </a:r>
            <a:r>
              <a:rPr lang="fi-FI" dirty="0"/>
              <a:t> and </a:t>
            </a:r>
            <a:r>
              <a:rPr lang="fi-FI" dirty="0" err="1"/>
              <a:t>participants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share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experiences</a:t>
            </a:r>
            <a:r>
              <a:rPr lang="fi-FI" dirty="0"/>
              <a:t> on </a:t>
            </a:r>
            <a:r>
              <a:rPr lang="fi-FI" dirty="0" err="1"/>
              <a:t>storytelling</a:t>
            </a:r>
            <a:r>
              <a:rPr lang="fi-FI" dirty="0"/>
              <a:t>. </a:t>
            </a:r>
            <a:r>
              <a:rPr lang="fi-FI" dirty="0" err="1"/>
              <a:t>So</a:t>
            </a:r>
            <a:r>
              <a:rPr lang="fi-FI" dirty="0"/>
              <a:t>, </a:t>
            </a:r>
            <a:r>
              <a:rPr lang="fi-FI" dirty="0" err="1"/>
              <a:t>welcome</a:t>
            </a:r>
            <a:r>
              <a:rPr lang="fi-FI" dirty="0"/>
              <a:t> to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relaxed</a:t>
            </a:r>
            <a:r>
              <a:rPr lang="fi-FI" dirty="0"/>
              <a:t> and </a:t>
            </a:r>
            <a:r>
              <a:rPr lang="fi-FI" dirty="0" err="1"/>
              <a:t>supportive</a:t>
            </a:r>
            <a:r>
              <a:rPr lang="fi-FI" dirty="0"/>
              <a:t> session </a:t>
            </a:r>
            <a:r>
              <a:rPr lang="fi-FI" dirty="0" err="1"/>
              <a:t>right</a:t>
            </a:r>
            <a:r>
              <a:rPr lang="fi-FI" dirty="0"/>
              <a:t> </a:t>
            </a: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lunch</a:t>
            </a:r>
            <a:r>
              <a:rPr lang="fi-FI" dirty="0"/>
              <a:t> at 12.30 </a:t>
            </a:r>
            <a:r>
              <a:rPr lang="fi-FI" dirty="0" err="1"/>
              <a:t>Finnish</a:t>
            </a:r>
            <a:r>
              <a:rPr lang="fi-FI" dirty="0"/>
              <a:t>, Estonian, Latvian </a:t>
            </a:r>
            <a:r>
              <a:rPr lang="fi-FI" dirty="0" err="1"/>
              <a:t>time</a:t>
            </a:r>
            <a:r>
              <a:rPr lang="fi-FI" dirty="0"/>
              <a:t> – 11.30 </a:t>
            </a:r>
            <a:r>
              <a:rPr lang="fi-FI" dirty="0" err="1"/>
              <a:t>Swedish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 err="1"/>
              <a:t>Thank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and </a:t>
            </a:r>
            <a:r>
              <a:rPr lang="fi-FI" dirty="0" err="1"/>
              <a:t>see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soon</a:t>
            </a:r>
            <a:r>
              <a:rPr lang="fi-FI" dirty="0"/>
              <a:t>!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70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646275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3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2221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4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394759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5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850655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6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931209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7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816528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8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33416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6CABBB-E2AD-444B-A817-9023A0FF7F3D}" type="slidenum">
              <a:rPr lang="sv-FI" smtClean="0"/>
              <a:pPr/>
              <a:t>10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83357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443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2340864"/>
            <a:ext cx="8272211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33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5141975"/>
            <a:ext cx="8468145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2393951"/>
            <a:ext cx="8272211" cy="2147467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4541417"/>
            <a:ext cx="827221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48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2228004"/>
            <a:ext cx="3896075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2030" y="2228004"/>
            <a:ext cx="389607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87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250891"/>
            <a:ext cx="3896077" cy="557784"/>
          </a:xfrm>
        </p:spPr>
        <p:txBody>
          <a:bodyPr anchor="ctr">
            <a:noAutofit/>
          </a:bodyPr>
          <a:lstStyle>
            <a:lvl1pPr marL="0" indent="0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5" y="2926053"/>
            <a:ext cx="3896075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12029" y="2250893"/>
            <a:ext cx="3896078" cy="553373"/>
          </a:xfrm>
        </p:spPr>
        <p:txBody>
          <a:bodyPr anchor="ctr">
            <a:no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5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12028" y="2926053"/>
            <a:ext cx="3896078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600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729658"/>
            <a:ext cx="8272212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02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49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601201"/>
            <a:ext cx="2762042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93" y="933451"/>
            <a:ext cx="2273889" cy="1722419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5697" y="1179829"/>
            <a:ext cx="4988243" cy="4658216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893" y="2836654"/>
            <a:ext cx="2273889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04464" y="6456917"/>
            <a:ext cx="21335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894" y="6452591"/>
            <a:ext cx="518790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8725" y="6456917"/>
            <a:ext cx="789383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2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4693389"/>
            <a:ext cx="8272212" cy="566738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641351"/>
            <a:ext cx="8468144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5260127"/>
            <a:ext cx="8272213" cy="99814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975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766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043613" y="599725"/>
            <a:ext cx="2765487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53150" y="863600"/>
            <a:ext cx="234315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863600"/>
            <a:ext cx="5371219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423B97-A5D4-47B9-8861-73B3707A04CF}"/>
              </a:ext>
            </a:extLst>
          </p:cNvPr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EC0421-37B4-4481-A10D-69FDF5EC7909}"/>
              </a:ext>
            </a:extLst>
          </p:cNvPr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7265B5-9F97-4F1E-99E9-74F7B7E62337}"/>
              </a:ext>
            </a:extLst>
          </p:cNvPr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6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xmlns="" id="{DD5895BA-A02E-4E3D-90AB-4DEAF1A819C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fi-FI" sz="1200" kern="0" smtClean="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pPr algn="r"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1125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" y="0"/>
            <a:ext cx="9146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937" y="2423747"/>
            <a:ext cx="7430222" cy="844810"/>
          </a:xfrm>
          <a:solidFill>
            <a:srgbClr val="FFFFFF">
              <a:alpha val="72941"/>
            </a:srgbClr>
          </a:solidFill>
        </p:spPr>
        <p:txBody>
          <a:bodyPr wrap="none" lIns="324000" tIns="144000" rIns="324000" bIns="144000" anchor="t" anchorCtr="0">
            <a:sp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7330" y="4216827"/>
            <a:ext cx="6450787" cy="624237"/>
          </a:xfrm>
          <a:solidFill>
            <a:srgbClr val="FFFFFF">
              <a:alpha val="73000"/>
            </a:srgbClr>
          </a:solidFill>
        </p:spPr>
        <p:txBody>
          <a:bodyPr wrap="none" lIns="324000" tIns="144000" rIns="324000" bIns="144000">
            <a:spAutoFit/>
          </a:bodyPr>
          <a:lstStyle>
            <a:lvl1pPr marL="0" indent="0" algn="r">
              <a:lnSpc>
                <a:spcPts val="2600"/>
              </a:lnSpc>
              <a:buNone/>
              <a:defRPr sz="2400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7" y="396609"/>
            <a:ext cx="3433492" cy="766749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7"/>
          <a:stretch/>
        </p:blipFill>
        <p:spPr>
          <a:xfrm>
            <a:off x="7942729" y="402214"/>
            <a:ext cx="755388" cy="8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50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2213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" y="0"/>
            <a:ext cx="9146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orakulmio 2"/>
          <p:cNvSpPr/>
          <p:nvPr userDrawn="1"/>
        </p:nvSpPr>
        <p:spPr>
          <a:xfrm>
            <a:off x="-1" y="5464277"/>
            <a:ext cx="9144001" cy="1393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3976" y="3331060"/>
            <a:ext cx="4033683" cy="844810"/>
          </a:xfrm>
          <a:solidFill>
            <a:srgbClr val="FFFFFF">
              <a:alpha val="72941"/>
            </a:srgbClr>
          </a:solidFill>
        </p:spPr>
        <p:txBody>
          <a:bodyPr wrap="square" lIns="324000" tIns="144000" rIns="324000" bIns="144000" anchor="ctr" anchorCtr="0">
            <a:spAutoFit/>
          </a:bodyPr>
          <a:lstStyle>
            <a:lvl1pPr algn="ctr"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7" y="396609"/>
            <a:ext cx="3433492" cy="766749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7"/>
          <a:stretch/>
        </p:blipFill>
        <p:spPr>
          <a:xfrm>
            <a:off x="7996517" y="5866492"/>
            <a:ext cx="812211" cy="8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14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0807"/>
            <a:ext cx="9144000" cy="5201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2040" y="2107901"/>
            <a:ext cx="6858000" cy="976572"/>
          </a:xfrm>
        </p:spPr>
        <p:txBody>
          <a:bodyPr lIns="90000" anchor="b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3354" y="3375465"/>
            <a:ext cx="5626686" cy="688928"/>
          </a:xfrm>
        </p:spPr>
        <p:txBody>
          <a:bodyPr lIns="90000">
            <a:noAutofit/>
          </a:bodyPr>
          <a:lstStyle>
            <a:lvl1pPr marL="0" indent="0" algn="ctr">
              <a:buNone/>
              <a:defRPr sz="2800">
                <a:latin typeface="Trebuchet MS" panose="020B0603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Kuva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470" y="225827"/>
            <a:ext cx="2826706" cy="1083244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8/25/2021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4376739" y="4210051"/>
            <a:ext cx="3563937" cy="895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7764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9FAEE5"/>
              </a:buClr>
              <a:defRPr/>
            </a:lvl1pPr>
            <a:lvl2pPr>
              <a:buClr>
                <a:srgbClr val="9FAEE5"/>
              </a:buClr>
              <a:defRPr/>
            </a:lvl2pPr>
            <a:lvl3pPr>
              <a:buClr>
                <a:srgbClr val="9FAEE5"/>
              </a:buClr>
              <a:defRPr/>
            </a:lvl3pPr>
            <a:lvl4pPr>
              <a:buClr>
                <a:srgbClr val="9FAEE5"/>
              </a:buClr>
              <a:defRPr/>
            </a:lvl4pPr>
            <a:lvl5pPr>
              <a:buClr>
                <a:srgbClr val="9FAEE5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Suorakulmio 7"/>
          <p:cNvSpPr/>
          <p:nvPr userDrawn="1"/>
        </p:nvSpPr>
        <p:spPr>
          <a:xfrm>
            <a:off x="0" y="6721477"/>
            <a:ext cx="9144000" cy="158296"/>
          </a:xfrm>
          <a:prstGeom prst="rect">
            <a:avLst/>
          </a:prstGeom>
          <a:solidFill>
            <a:srgbClr val="9FA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134493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Suorakulmio 7"/>
          <p:cNvSpPr/>
          <p:nvPr userDrawn="1"/>
        </p:nvSpPr>
        <p:spPr>
          <a:xfrm>
            <a:off x="0" y="6721477"/>
            <a:ext cx="9144000" cy="158296"/>
          </a:xfrm>
          <a:prstGeom prst="rect">
            <a:avLst/>
          </a:prstGeom>
          <a:solidFill>
            <a:srgbClr val="9FA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954851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Suorakulmio 7"/>
          <p:cNvSpPr/>
          <p:nvPr userDrawn="1"/>
        </p:nvSpPr>
        <p:spPr>
          <a:xfrm>
            <a:off x="0" y="6721477"/>
            <a:ext cx="9144000" cy="158296"/>
          </a:xfrm>
          <a:prstGeom prst="rect">
            <a:avLst/>
          </a:prstGeom>
          <a:solidFill>
            <a:srgbClr val="9FA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775025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041400"/>
            <a:ext cx="78867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142067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132667"/>
            <a:ext cx="3868340" cy="30569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959" y="2142067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3132667"/>
            <a:ext cx="3887391" cy="30569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uorakulmio 7"/>
          <p:cNvSpPr/>
          <p:nvPr userDrawn="1"/>
        </p:nvSpPr>
        <p:spPr>
          <a:xfrm>
            <a:off x="0" y="6721477"/>
            <a:ext cx="9144000" cy="158296"/>
          </a:xfrm>
          <a:prstGeom prst="rect">
            <a:avLst/>
          </a:prstGeom>
          <a:solidFill>
            <a:srgbClr val="9FA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701595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Suorakulmio 7"/>
          <p:cNvSpPr/>
          <p:nvPr userDrawn="1"/>
        </p:nvSpPr>
        <p:spPr>
          <a:xfrm>
            <a:off x="0" y="6721477"/>
            <a:ext cx="9144000" cy="158296"/>
          </a:xfrm>
          <a:prstGeom prst="rect">
            <a:avLst/>
          </a:prstGeom>
          <a:solidFill>
            <a:srgbClr val="9FA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440508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Suorakulmio 7"/>
          <p:cNvSpPr/>
          <p:nvPr userDrawn="1"/>
        </p:nvSpPr>
        <p:spPr>
          <a:xfrm>
            <a:off x="0" y="6721477"/>
            <a:ext cx="9144000" cy="158296"/>
          </a:xfrm>
          <a:prstGeom prst="rect">
            <a:avLst/>
          </a:prstGeom>
          <a:solidFill>
            <a:srgbClr val="9FA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71525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3" y="0"/>
            <a:ext cx="9146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orakulmio 2"/>
          <p:cNvSpPr/>
          <p:nvPr userDrawn="1"/>
        </p:nvSpPr>
        <p:spPr>
          <a:xfrm>
            <a:off x="-1" y="5464277"/>
            <a:ext cx="9144001" cy="1393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3976" y="3331060"/>
            <a:ext cx="4033683" cy="844810"/>
          </a:xfrm>
          <a:solidFill>
            <a:srgbClr val="FFFFFF">
              <a:alpha val="72941"/>
            </a:srgbClr>
          </a:solidFill>
        </p:spPr>
        <p:txBody>
          <a:bodyPr wrap="square" lIns="324000" tIns="144000" rIns="324000" bIns="144000" anchor="ctr" anchorCtr="0">
            <a:spAutoFit/>
          </a:bodyPr>
          <a:lstStyle>
            <a:lvl1pPr algn="ctr">
              <a:defRPr sz="40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37" y="396609"/>
            <a:ext cx="3433492" cy="766749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023" y="5866492"/>
            <a:ext cx="2826706" cy="8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96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5"/>
            <a:ext cx="2949178" cy="10699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Suorakulmio 7"/>
          <p:cNvSpPr/>
          <p:nvPr userDrawn="1"/>
        </p:nvSpPr>
        <p:spPr>
          <a:xfrm>
            <a:off x="0" y="6721477"/>
            <a:ext cx="9144000" cy="158296"/>
          </a:xfrm>
          <a:prstGeom prst="rect">
            <a:avLst/>
          </a:prstGeom>
          <a:solidFill>
            <a:srgbClr val="9FA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2574369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5"/>
            <a:ext cx="2949178" cy="106997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Suorakulmio 7"/>
          <p:cNvSpPr/>
          <p:nvPr userDrawn="1"/>
        </p:nvSpPr>
        <p:spPr>
          <a:xfrm>
            <a:off x="0" y="6721477"/>
            <a:ext cx="9144000" cy="158296"/>
          </a:xfrm>
          <a:prstGeom prst="rect">
            <a:avLst/>
          </a:prstGeom>
          <a:solidFill>
            <a:srgbClr val="9FA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619794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Suorakulmio 7"/>
          <p:cNvSpPr/>
          <p:nvPr userDrawn="1"/>
        </p:nvSpPr>
        <p:spPr>
          <a:xfrm>
            <a:off x="0" y="6721477"/>
            <a:ext cx="9144000" cy="158296"/>
          </a:xfrm>
          <a:prstGeom prst="rect">
            <a:avLst/>
          </a:prstGeom>
          <a:solidFill>
            <a:srgbClr val="9FA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630622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1032934"/>
            <a:ext cx="1971675" cy="514403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1032934"/>
            <a:ext cx="5800725" cy="51440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Suorakulmio 7"/>
          <p:cNvSpPr/>
          <p:nvPr userDrawn="1"/>
        </p:nvSpPr>
        <p:spPr>
          <a:xfrm>
            <a:off x="0" y="6721477"/>
            <a:ext cx="9144000" cy="158296"/>
          </a:xfrm>
          <a:prstGeom prst="rect">
            <a:avLst/>
          </a:prstGeom>
          <a:solidFill>
            <a:srgbClr val="9FA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3145340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s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43550"/>
            <a:ext cx="9144000" cy="46175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orakulmio 2"/>
          <p:cNvSpPr/>
          <p:nvPr userDrawn="1"/>
        </p:nvSpPr>
        <p:spPr>
          <a:xfrm>
            <a:off x="1" y="5464277"/>
            <a:ext cx="9144001" cy="1393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3978" y="3192563"/>
            <a:ext cx="4033683" cy="1121809"/>
          </a:xfrm>
          <a:solidFill>
            <a:srgbClr val="FFFFFF">
              <a:alpha val="72941"/>
            </a:srgbClr>
          </a:solidFill>
        </p:spPr>
        <p:txBody>
          <a:bodyPr wrap="square" lIns="324000" tIns="144000" rIns="324000" bIns="144000" anchor="ctr" anchorCtr="0">
            <a:spAutoFit/>
          </a:bodyPr>
          <a:lstStyle>
            <a:lvl1pPr algn="ctr">
              <a:defRPr sz="3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599" y="5637021"/>
            <a:ext cx="2745569" cy="1048235"/>
          </a:xfrm>
          <a:prstGeom prst="rect">
            <a:avLst/>
          </a:prstGeom>
        </p:spPr>
      </p:pic>
      <p:sp>
        <p:nvSpPr>
          <p:cNvPr id="7" name="Suorakulmio 2"/>
          <p:cNvSpPr/>
          <p:nvPr userDrawn="1"/>
        </p:nvSpPr>
        <p:spPr>
          <a:xfrm>
            <a:off x="1" y="846688"/>
            <a:ext cx="9144001" cy="1393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8" name="Suorakulmio 2"/>
          <p:cNvSpPr/>
          <p:nvPr userDrawn="1"/>
        </p:nvSpPr>
        <p:spPr>
          <a:xfrm>
            <a:off x="1" y="0"/>
            <a:ext cx="9144001" cy="1393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09" y="318312"/>
            <a:ext cx="3040185" cy="12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10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" y="0"/>
            <a:ext cx="9146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937" y="2423747"/>
            <a:ext cx="7430222" cy="844810"/>
          </a:xfrm>
          <a:solidFill>
            <a:srgbClr val="FFFFFF">
              <a:alpha val="72941"/>
            </a:srgbClr>
          </a:solidFill>
        </p:spPr>
        <p:txBody>
          <a:bodyPr wrap="none" lIns="324000" tIns="144000" rIns="324000" bIns="144000" anchor="t" anchorCtr="0">
            <a:sp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7330" y="4216827"/>
            <a:ext cx="6450787" cy="624237"/>
          </a:xfrm>
          <a:solidFill>
            <a:srgbClr val="FFFFFF">
              <a:alpha val="73000"/>
            </a:srgbClr>
          </a:solidFill>
        </p:spPr>
        <p:txBody>
          <a:bodyPr wrap="none" lIns="324000" tIns="144000" rIns="324000" bIns="144000">
            <a:spAutoFit/>
          </a:bodyPr>
          <a:lstStyle>
            <a:lvl1pPr marL="0" indent="0" algn="r">
              <a:lnSpc>
                <a:spcPts val="2600"/>
              </a:lnSpc>
              <a:buNone/>
              <a:defRPr sz="2400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7" y="396609"/>
            <a:ext cx="3433492" cy="766749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11" y="402214"/>
            <a:ext cx="2826706" cy="8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6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5656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" y="0"/>
            <a:ext cx="9146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orakulmio 2"/>
          <p:cNvSpPr/>
          <p:nvPr userDrawn="1"/>
        </p:nvSpPr>
        <p:spPr>
          <a:xfrm>
            <a:off x="-1" y="5464277"/>
            <a:ext cx="9144001" cy="1393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3976" y="3331060"/>
            <a:ext cx="4033683" cy="844810"/>
          </a:xfrm>
          <a:solidFill>
            <a:srgbClr val="FFFFFF">
              <a:alpha val="72941"/>
            </a:srgbClr>
          </a:solidFill>
        </p:spPr>
        <p:txBody>
          <a:bodyPr wrap="square" lIns="324000" tIns="144000" rIns="324000" bIns="144000" anchor="ctr" anchorCtr="0">
            <a:spAutoFit/>
          </a:bodyPr>
          <a:lstStyle>
            <a:lvl1pPr algn="ctr">
              <a:defRPr sz="40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7" y="396609"/>
            <a:ext cx="3433492" cy="766749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23" y="5866492"/>
            <a:ext cx="2826706" cy="8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3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500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63" y="0"/>
            <a:ext cx="9146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937" y="2423747"/>
            <a:ext cx="7430222" cy="844810"/>
          </a:xfrm>
          <a:solidFill>
            <a:srgbClr val="FFFFFF">
              <a:alpha val="72941"/>
            </a:srgbClr>
          </a:solidFill>
        </p:spPr>
        <p:txBody>
          <a:bodyPr wrap="none" lIns="324000" tIns="144000" rIns="324000" bIns="144000" anchor="t" anchorCtr="0">
            <a:sp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7330" y="4216827"/>
            <a:ext cx="6450787" cy="624237"/>
          </a:xfrm>
          <a:solidFill>
            <a:srgbClr val="FFFFFF">
              <a:alpha val="73000"/>
            </a:srgbClr>
          </a:solidFill>
        </p:spPr>
        <p:txBody>
          <a:bodyPr wrap="none" lIns="324000" tIns="144000" rIns="324000" bIns="144000">
            <a:spAutoFit/>
          </a:bodyPr>
          <a:lstStyle>
            <a:lvl1pPr marL="0" indent="0" algn="r">
              <a:lnSpc>
                <a:spcPts val="2600"/>
              </a:lnSpc>
              <a:buNone/>
              <a:defRPr sz="2400" i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37" y="396609"/>
            <a:ext cx="3433492" cy="766749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411" y="402214"/>
            <a:ext cx="2826706" cy="8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76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FI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78CF-61A2-427A-98EF-A7D1C0D2AEB5}" type="datetimeFigureOut">
              <a:rPr lang="sv-FI" smtClean="0"/>
              <a:pPr/>
              <a:t>25-08-2021</a:t>
            </a:fld>
            <a:endParaRPr lang="sv-FI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BB4C-17D9-4FB5-B6A1-F0FF5632730E}" type="slidenum">
              <a:rPr lang="sv-FI" smtClean="0"/>
              <a:pPr/>
              <a:t>‹#›</a:t>
            </a:fld>
            <a:endParaRPr lang="sv-FI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FI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78CF-61A2-427A-98EF-A7D1C0D2AEB5}" type="datetimeFigureOut">
              <a:rPr lang="sv-FI" smtClean="0"/>
              <a:pPr/>
              <a:t>25-08-2021</a:t>
            </a:fld>
            <a:endParaRPr lang="sv-FI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BB4C-17D9-4FB5-B6A1-F0FF5632730E}" type="slidenum">
              <a:rPr lang="sv-FI" smtClean="0"/>
              <a:pPr/>
              <a:t>‹#›</a:t>
            </a:fld>
            <a:endParaRPr lang="sv-FI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FI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478CF-61A2-427A-98EF-A7D1C0D2AEB5}" type="datetimeFigureOut">
              <a:rPr lang="sv-FI" smtClean="0"/>
              <a:pPr/>
              <a:t>25-08-2021</a:t>
            </a:fld>
            <a:endParaRPr lang="sv-FI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0BB4C-17D9-4FB5-B6A1-F0FF5632730E}" type="slidenum">
              <a:rPr lang="sv-FI" smtClean="0"/>
              <a:pPr/>
              <a:t>‹#›</a:t>
            </a:fld>
            <a:endParaRPr lang="sv-FI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1" y="3085765"/>
            <a:ext cx="8474199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1020431"/>
            <a:ext cx="8245162" cy="1475013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2495446"/>
            <a:ext cx="8245160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1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0184" y="0"/>
            <a:ext cx="813816" cy="68488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>
            <a:spLocks noGrp="1"/>
          </p:cNvSpPr>
          <p:nvPr>
            <p:ph type="title"/>
          </p:nvPr>
        </p:nvSpPr>
        <p:spPr>
          <a:xfrm>
            <a:off x="628650" y="866273"/>
            <a:ext cx="7886700" cy="12242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Font typeface="Trebuchet MS"/>
              <a:buNone/>
              <a:defRPr sz="36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628650" y="2269957"/>
            <a:ext cx="7886700" cy="39070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rgbClr val="69ACDF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rgbClr val="69ACD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rgbClr val="69ACD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rgbClr val="69ACD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fi-FI" sz="1200" kern="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rPr>
              <a:pPr algn="r">
                <a:buSzPct val="25000"/>
              </a:pPr>
              <a:t>‹#›</a:t>
            </a:fld>
            <a:endParaRPr lang="fi-FI" sz="1200" kern="0">
              <a:solidFill>
                <a:srgbClr val="888888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0" y="6721475"/>
            <a:ext cx="9144000" cy="136800"/>
          </a:xfrm>
          <a:prstGeom prst="rect">
            <a:avLst/>
          </a:prstGeom>
          <a:solidFill>
            <a:srgbClr val="95C1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endParaRPr kern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" name="Shape 1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691" y="195933"/>
            <a:ext cx="2191874" cy="490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067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184" y="0"/>
            <a:ext cx="813816" cy="6848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66273"/>
            <a:ext cx="7886700" cy="122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269957"/>
            <a:ext cx="7886700" cy="3907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Suorakulmio 7"/>
          <p:cNvSpPr/>
          <p:nvPr userDrawn="1"/>
        </p:nvSpPr>
        <p:spPr>
          <a:xfrm>
            <a:off x="0" y="6721476"/>
            <a:ext cx="9144000" cy="136800"/>
          </a:xfrm>
          <a:prstGeom prst="rect">
            <a:avLst/>
          </a:prstGeom>
          <a:solidFill>
            <a:srgbClr val="95C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91" y="195934"/>
            <a:ext cx="2191875" cy="4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7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2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i="0" kern="1200">
          <a:solidFill>
            <a:schemeClr val="tx2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9ACD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9ACD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9ACD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9ACD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2">
                <a:alpha val="16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sv-FI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478CF-61A2-427A-98EF-A7D1C0D2AEB5}" type="datetimeFigureOut">
              <a:rPr lang="sv-FI" smtClean="0"/>
              <a:pPr/>
              <a:t>25-08-2021</a:t>
            </a:fld>
            <a:endParaRPr lang="sv-FI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FI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0BB4C-17D9-4FB5-B6A1-F0FF5632730E}" type="slidenum">
              <a:rPr lang="sv-FI" smtClean="0"/>
              <a:pPr/>
              <a:t>‹#›</a:t>
            </a:fld>
            <a:endParaRPr lang="sv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4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705124"/>
            <a:ext cx="8272212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2336003"/>
            <a:ext cx="8272212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6423915"/>
            <a:ext cx="2133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6423915"/>
            <a:ext cx="51879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6423915"/>
            <a:ext cx="789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07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lnSpc>
          <a:spcPct val="110000"/>
        </a:lnSpc>
        <a:spcBef>
          <a:spcPct val="20000"/>
        </a:spcBef>
        <a:spcAft>
          <a:spcPts val="45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9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8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8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184" y="0"/>
            <a:ext cx="813816" cy="6848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66273"/>
            <a:ext cx="7886700" cy="122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269957"/>
            <a:ext cx="7886700" cy="3907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2CDD9-365E-4C9C-8DF6-67CC306F7947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/>
          <p:cNvSpPr/>
          <p:nvPr/>
        </p:nvSpPr>
        <p:spPr>
          <a:xfrm>
            <a:off x="0" y="6721476"/>
            <a:ext cx="9144000" cy="136800"/>
          </a:xfrm>
          <a:prstGeom prst="rect">
            <a:avLst/>
          </a:prstGeom>
          <a:solidFill>
            <a:srgbClr val="95C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1" y="195934"/>
            <a:ext cx="2191875" cy="4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0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i="0" kern="1200">
          <a:solidFill>
            <a:schemeClr val="tx2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9ACD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9ACD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9ACD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9ACD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83920"/>
            <a:ext cx="7701534" cy="992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55813"/>
            <a:ext cx="7701534" cy="41211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18722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Suorakulmio 7"/>
          <p:cNvSpPr/>
          <p:nvPr userDrawn="1"/>
        </p:nvSpPr>
        <p:spPr>
          <a:xfrm>
            <a:off x="0" y="6721476"/>
            <a:ext cx="9144000" cy="136800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26" y="154624"/>
            <a:ext cx="2195890" cy="65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0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3399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184" y="0"/>
            <a:ext cx="813816" cy="6848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66273"/>
            <a:ext cx="7886700" cy="122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269957"/>
            <a:ext cx="7886700" cy="3907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2CDD9-365E-4C9C-8DF6-67CC306F794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Suorakulmio 7"/>
          <p:cNvSpPr/>
          <p:nvPr userDrawn="1"/>
        </p:nvSpPr>
        <p:spPr>
          <a:xfrm>
            <a:off x="0" y="6721476"/>
            <a:ext cx="9144000" cy="136800"/>
          </a:xfrm>
          <a:prstGeom prst="rect">
            <a:avLst/>
          </a:prstGeom>
          <a:solidFill>
            <a:srgbClr val="95C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1" y="195934"/>
            <a:ext cx="2191875" cy="4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6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i="0" kern="1200">
          <a:solidFill>
            <a:schemeClr val="tx2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9ACDF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9ACD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9ACD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69ACDF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8.emf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8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59.jpe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fb.watch/7vdobkuGfw/" TargetMode="Externa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0.jpeg"/><Relationship Id="rId5" Type="http://schemas.openxmlformats.org/officeDocument/2006/relationships/image" Target="../media/image46.pn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video" Target="../media/media1.mp4"/><Relationship Id="rId7" Type="http://schemas.openxmlformats.org/officeDocument/2006/relationships/hyperlink" Target="https://www.facebook.com/1789598614616837/videos/493559232064503" TargetMode="External"/><Relationship Id="rId2" Type="http://schemas.microsoft.com/office/2007/relationships/media" Target="../media/media1.mp4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6.png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1.xml"/><Relationship Id="rId6" Type="http://schemas.openxmlformats.org/officeDocument/2006/relationships/hyperlink" Target="mailto:daiga.jumburga@varam.gov.lv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8.png"/><Relationship Id="rId4" Type="http://schemas.openxmlformats.org/officeDocument/2006/relationships/hyperlink" Target="https://www.facebook.com/annika.holmstromatwork/videos/797719981059126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9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9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centralbaltic.eu/" TargetMode="Externa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4qMqbL9ACo?start=65&amp;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46B1E8E8-85F3-4E56-8750-F8BEB9A4F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60" y="3908767"/>
            <a:ext cx="2555057" cy="2916511"/>
          </a:xfrm>
        </p:spPr>
        <p:txBody>
          <a:bodyPr anchor="ctr">
            <a:noAutofit/>
          </a:bodyPr>
          <a:lstStyle/>
          <a:p>
            <a:r>
              <a:rPr lang="fi-FI" sz="2000" dirty="0" err="1"/>
              <a:t>Welcome</a:t>
            </a:r>
            <a:r>
              <a:rPr lang="fi-FI" sz="2000" dirty="0"/>
              <a:t> to </a:t>
            </a:r>
            <a:r>
              <a:rPr lang="fi-FI" sz="2000" dirty="0" err="1"/>
              <a:t>the</a:t>
            </a:r>
            <a:r>
              <a:rPr lang="fi-FI" sz="2000" dirty="0"/>
              <a:t> Central Baltic </a:t>
            </a:r>
            <a:r>
              <a:rPr lang="fi-FI" sz="2000" dirty="0" err="1"/>
              <a:t>communication</a:t>
            </a:r>
            <a:r>
              <a:rPr lang="fi-FI" sz="2000" dirty="0"/>
              <a:t> </a:t>
            </a:r>
            <a:r>
              <a:rPr lang="fi-FI" sz="2000" dirty="0" err="1"/>
              <a:t>seminar</a:t>
            </a:r>
            <a:r>
              <a:rPr lang="fi-FI" sz="2000" dirty="0"/>
              <a:t>! </a:t>
            </a:r>
            <a:br>
              <a:rPr lang="fi-FI" sz="2000" dirty="0"/>
            </a:br>
            <a:r>
              <a:rPr lang="fi-FI" sz="2000" dirty="0"/>
              <a:t/>
            </a:r>
            <a:br>
              <a:rPr lang="fi-FI" sz="2000" dirty="0"/>
            </a:br>
            <a:r>
              <a:rPr lang="fi-FI" sz="2000" dirty="0"/>
              <a:t>It </a:t>
            </a:r>
            <a:r>
              <a:rPr lang="fi-FI" sz="2000" dirty="0" err="1"/>
              <a:t>will</a:t>
            </a:r>
            <a:r>
              <a:rPr lang="fi-FI" sz="2000" dirty="0"/>
              <a:t> </a:t>
            </a:r>
            <a:r>
              <a:rPr lang="fi-FI" sz="2000" dirty="0" err="1"/>
              <a:t>be</a:t>
            </a:r>
            <a:r>
              <a:rPr lang="fi-FI" sz="2000" dirty="0"/>
              <a:t> </a:t>
            </a:r>
            <a:r>
              <a:rPr lang="fi-FI" sz="2000" dirty="0" err="1"/>
              <a:t>recorded</a:t>
            </a:r>
            <a:r>
              <a:rPr lang="fi-FI" sz="2000" dirty="0"/>
              <a:t>.</a:t>
            </a:r>
            <a:br>
              <a:rPr lang="fi-FI" sz="2000" dirty="0"/>
            </a:br>
            <a:r>
              <a:rPr lang="fi-FI" sz="2000" dirty="0"/>
              <a:t/>
            </a:r>
            <a:br>
              <a:rPr lang="fi-FI" sz="2000" dirty="0"/>
            </a:br>
            <a:r>
              <a:rPr lang="fi-FI" sz="2000" dirty="0" err="1"/>
              <a:t>We</a:t>
            </a:r>
            <a:r>
              <a:rPr lang="fi-FI" sz="2000" dirty="0"/>
              <a:t> </a:t>
            </a:r>
            <a:r>
              <a:rPr lang="fi-FI" sz="2000" dirty="0" err="1"/>
              <a:t>will</a:t>
            </a:r>
            <a:r>
              <a:rPr lang="fi-FI" sz="2000" dirty="0"/>
              <a:t> </a:t>
            </a:r>
            <a:r>
              <a:rPr lang="fi-FI" sz="2000" dirty="0" err="1"/>
              <a:t>start</a:t>
            </a:r>
            <a:r>
              <a:rPr lang="fi-FI" sz="2000" dirty="0"/>
              <a:t> at 10.00 (EST, FI, LV) /</a:t>
            </a:r>
            <a:br>
              <a:rPr lang="fi-FI" sz="2000" dirty="0"/>
            </a:br>
            <a:r>
              <a:rPr lang="fi-FI" sz="2000" dirty="0"/>
              <a:t>9.00 (SE)</a:t>
            </a:r>
            <a:br>
              <a:rPr lang="fi-FI" sz="2000" dirty="0"/>
            </a:br>
            <a:endParaRPr lang="fi-FI" sz="2000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xmlns="" id="{444E0007-6C43-47AC-84B6-CCEE7B6A8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5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xmlns="" id="{C7FFF652-AB47-4355-84FD-C3FFEC72B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81" y="3212976"/>
            <a:ext cx="5614060" cy="3528392"/>
          </a:xfrm>
        </p:spPr>
        <p:txBody>
          <a:bodyPr anchor="ctr">
            <a:normAutofit fontScale="92500"/>
          </a:bodyPr>
          <a:lstStyle/>
          <a:p>
            <a:pPr marL="0" indent="0">
              <a:lnSpc>
                <a:spcPct val="300000"/>
              </a:lnSpc>
              <a:buNone/>
            </a:pPr>
            <a:r>
              <a:rPr lang="fi-FI" sz="2600" dirty="0" err="1"/>
              <a:t>Nice</a:t>
            </a:r>
            <a:r>
              <a:rPr lang="fi-FI" sz="2600" dirty="0"/>
              <a:t> to </a:t>
            </a:r>
            <a:r>
              <a:rPr lang="fi-FI" sz="2600" dirty="0" err="1"/>
              <a:t>see</a:t>
            </a:r>
            <a:r>
              <a:rPr lang="fi-FI" sz="2600" dirty="0"/>
              <a:t> </a:t>
            </a:r>
            <a:r>
              <a:rPr lang="fi-FI" sz="2600" dirty="0" err="1"/>
              <a:t>you</a:t>
            </a:r>
            <a:r>
              <a:rPr lang="fi-FI" sz="2600" dirty="0"/>
              <a:t>!</a:t>
            </a:r>
          </a:p>
          <a:p>
            <a:r>
              <a:rPr lang="fi-FI" sz="1900" dirty="0"/>
              <a:t> </a:t>
            </a:r>
            <a:r>
              <a:rPr lang="fi-FI" sz="1900" dirty="0" err="1"/>
              <a:t>Please</a:t>
            </a:r>
            <a:r>
              <a:rPr lang="fi-FI" sz="1900" dirty="0"/>
              <a:t> </a:t>
            </a:r>
            <a:r>
              <a:rPr lang="fi-FI" sz="1900" dirty="0" err="1"/>
              <a:t>keep</a:t>
            </a:r>
            <a:r>
              <a:rPr lang="fi-FI" sz="1900" dirty="0"/>
              <a:t> </a:t>
            </a:r>
            <a:r>
              <a:rPr lang="fi-FI" sz="1900" dirty="0" err="1"/>
              <a:t>your</a:t>
            </a:r>
            <a:r>
              <a:rPr lang="fi-FI" sz="1900" dirty="0"/>
              <a:t> </a:t>
            </a:r>
            <a:r>
              <a:rPr lang="fi-FI" sz="1900" dirty="0" err="1"/>
              <a:t>mic</a:t>
            </a:r>
            <a:r>
              <a:rPr lang="fi-FI" sz="1900" dirty="0"/>
              <a:t> </a:t>
            </a:r>
            <a:r>
              <a:rPr lang="en-US" sz="1900" dirty="0"/>
              <a:t>muted</a:t>
            </a:r>
            <a:r>
              <a:rPr lang="fi-FI" sz="1900" dirty="0"/>
              <a:t> </a:t>
            </a:r>
            <a:r>
              <a:rPr lang="fi-FI" sz="1900" dirty="0" err="1"/>
              <a:t>while</a:t>
            </a:r>
            <a:r>
              <a:rPr lang="fi-FI" sz="1900" dirty="0"/>
              <a:t> </a:t>
            </a:r>
            <a:r>
              <a:rPr lang="fi-FI" sz="1900" dirty="0" err="1"/>
              <a:t>presentations</a:t>
            </a:r>
            <a:endParaRPr lang="fi-FI" sz="1900" dirty="0"/>
          </a:p>
          <a:p>
            <a:r>
              <a:rPr lang="fi-FI" sz="1900" dirty="0"/>
              <a:t> </a:t>
            </a:r>
            <a:r>
              <a:rPr lang="fi-FI" sz="1900" dirty="0" err="1"/>
              <a:t>You</a:t>
            </a:r>
            <a:r>
              <a:rPr lang="fi-FI" sz="1900" dirty="0"/>
              <a:t> </a:t>
            </a:r>
            <a:r>
              <a:rPr lang="fi-FI" sz="1900" dirty="0" err="1"/>
              <a:t>can</a:t>
            </a:r>
            <a:r>
              <a:rPr lang="fi-FI" sz="1900" dirty="0"/>
              <a:t> </a:t>
            </a:r>
            <a:r>
              <a:rPr lang="fi-FI" sz="1900" dirty="0" err="1"/>
              <a:t>ask</a:t>
            </a:r>
            <a:r>
              <a:rPr lang="fi-FI" sz="1900" dirty="0"/>
              <a:t> </a:t>
            </a:r>
            <a:r>
              <a:rPr lang="fi-FI" sz="1900" dirty="0" err="1"/>
              <a:t>questions</a:t>
            </a:r>
            <a:r>
              <a:rPr lang="fi-FI" sz="1900" dirty="0"/>
              <a:t> in </a:t>
            </a:r>
            <a:r>
              <a:rPr lang="fi-FI" sz="1900" dirty="0" err="1"/>
              <a:t>Slido</a:t>
            </a:r>
            <a:endParaRPr lang="fi-FI" sz="1900" dirty="0"/>
          </a:p>
          <a:p>
            <a:r>
              <a:rPr lang="fi-FI" sz="1900" dirty="0">
                <a:latin typeface="Trebuchet MS"/>
              </a:rPr>
              <a:t> </a:t>
            </a:r>
            <a:r>
              <a:rPr lang="fi-FI" sz="1900" dirty="0" err="1">
                <a:latin typeface="Trebuchet MS"/>
              </a:rPr>
              <a:t>You</a:t>
            </a:r>
            <a:r>
              <a:rPr lang="fi-FI" sz="1900" dirty="0">
                <a:latin typeface="Trebuchet MS"/>
              </a:rPr>
              <a:t> </a:t>
            </a:r>
            <a:r>
              <a:rPr lang="fi-FI" sz="1900" dirty="0" err="1">
                <a:latin typeface="Trebuchet MS"/>
              </a:rPr>
              <a:t>can</a:t>
            </a:r>
            <a:r>
              <a:rPr lang="fi-FI" sz="1900" dirty="0">
                <a:latin typeface="Trebuchet MS"/>
              </a:rPr>
              <a:t> </a:t>
            </a:r>
            <a:r>
              <a:rPr lang="fi-FI" sz="1900" dirty="0" err="1">
                <a:latin typeface="Trebuchet MS"/>
              </a:rPr>
              <a:t>write</a:t>
            </a:r>
            <a:r>
              <a:rPr lang="fi-FI" sz="1900" dirty="0">
                <a:latin typeface="Trebuchet MS"/>
              </a:rPr>
              <a:t> </a:t>
            </a:r>
            <a:r>
              <a:rPr lang="fi-FI" sz="1900" dirty="0" err="1">
                <a:latin typeface="Trebuchet MS"/>
              </a:rPr>
              <a:t>comments</a:t>
            </a:r>
            <a:r>
              <a:rPr lang="fi-FI" sz="1900" dirty="0">
                <a:latin typeface="Trebuchet MS"/>
              </a:rPr>
              <a:t> in </a:t>
            </a:r>
            <a:r>
              <a:rPr lang="fi-FI" sz="1900" dirty="0" err="1">
                <a:latin typeface="Trebuchet MS"/>
              </a:rPr>
              <a:t>the</a:t>
            </a:r>
            <a:r>
              <a:rPr lang="fi-FI" sz="1900" dirty="0">
                <a:latin typeface="Trebuchet MS"/>
              </a:rPr>
              <a:t> </a:t>
            </a:r>
            <a:r>
              <a:rPr lang="fi-FI" sz="1900" dirty="0" err="1">
                <a:latin typeface="Trebuchet MS"/>
              </a:rPr>
              <a:t>chat</a:t>
            </a:r>
            <a:endParaRPr lang="fi-FI" sz="1900" dirty="0">
              <a:latin typeface="Trebuchet MS"/>
            </a:endParaRPr>
          </a:p>
          <a:p>
            <a:r>
              <a:rPr lang="fi-FI" sz="1900" dirty="0"/>
              <a:t> </a:t>
            </a:r>
            <a:r>
              <a:rPr lang="fi-FI" sz="1900" dirty="0" err="1"/>
              <a:t>Enjoy</a:t>
            </a:r>
            <a:r>
              <a:rPr lang="fi-FI" sz="1900" dirty="0"/>
              <a:t> </a:t>
            </a:r>
            <a:r>
              <a:rPr lang="fi-FI" sz="1900" dirty="0" err="1"/>
              <a:t>the</a:t>
            </a:r>
            <a:r>
              <a:rPr lang="fi-FI" sz="1900" dirty="0"/>
              <a:t> </a:t>
            </a:r>
            <a:r>
              <a:rPr lang="fi-FI" sz="1900" dirty="0" err="1"/>
              <a:t>seminar</a:t>
            </a:r>
            <a:r>
              <a:rPr lang="fi-FI" sz="1900" dirty="0"/>
              <a:t> and </a:t>
            </a:r>
            <a:r>
              <a:rPr lang="fi-FI" sz="1900" dirty="0" err="1"/>
              <a:t>get</a:t>
            </a:r>
            <a:r>
              <a:rPr lang="fi-FI" sz="1900" dirty="0"/>
              <a:t> </a:t>
            </a:r>
            <a:r>
              <a:rPr lang="fi-FI" sz="1900" dirty="0" err="1"/>
              <a:t>inspired</a:t>
            </a:r>
            <a:r>
              <a:rPr lang="fi-FI" sz="1900" dirty="0"/>
              <a:t>!</a:t>
            </a:r>
          </a:p>
          <a:p>
            <a:r>
              <a:rPr lang="fi-FI" sz="1900" dirty="0">
                <a:latin typeface="Trebuchet MS"/>
              </a:rPr>
              <a:t> </a:t>
            </a:r>
            <a:r>
              <a:rPr lang="fi-FI" sz="1900" dirty="0" err="1">
                <a:latin typeface="Trebuchet MS"/>
              </a:rPr>
              <a:t>You're</a:t>
            </a:r>
            <a:r>
              <a:rPr lang="fi-FI" sz="1900" dirty="0">
                <a:latin typeface="Trebuchet MS"/>
              </a:rPr>
              <a:t> </a:t>
            </a:r>
            <a:r>
              <a:rPr lang="fi-FI" sz="1900" dirty="0" err="1">
                <a:latin typeface="Trebuchet MS"/>
              </a:rPr>
              <a:t>welcome</a:t>
            </a:r>
            <a:r>
              <a:rPr lang="fi-FI" sz="1900" dirty="0">
                <a:latin typeface="Trebuchet MS"/>
              </a:rPr>
              <a:t> to join </a:t>
            </a:r>
            <a:r>
              <a:rPr lang="fi-FI" sz="1900" dirty="0" err="1">
                <a:latin typeface="Trebuchet MS"/>
              </a:rPr>
              <a:t>the</a:t>
            </a:r>
            <a:r>
              <a:rPr lang="fi-FI" sz="1900" dirty="0">
                <a:latin typeface="Trebuchet MS"/>
              </a:rPr>
              <a:t> </a:t>
            </a:r>
            <a:r>
              <a:rPr lang="fi-FI" sz="1900" dirty="0" err="1">
                <a:latin typeface="Trebuchet MS"/>
              </a:rPr>
              <a:t>knowledge</a:t>
            </a:r>
            <a:r>
              <a:rPr lang="fi-FI" sz="1900" dirty="0">
                <a:latin typeface="Trebuchet MS"/>
              </a:rPr>
              <a:t> </a:t>
            </a:r>
            <a:r>
              <a:rPr lang="fi-FI" sz="1900" dirty="0" err="1">
                <a:latin typeface="Trebuchet MS"/>
              </a:rPr>
              <a:t>exchange</a:t>
            </a:r>
            <a:r>
              <a:rPr lang="fi-FI" sz="1900" dirty="0">
                <a:latin typeface="Trebuchet MS"/>
              </a:rPr>
              <a:t> </a:t>
            </a:r>
            <a:r>
              <a:rPr lang="fi-FI" sz="1900" dirty="0" err="1">
                <a:latin typeface="Trebuchet MS"/>
              </a:rPr>
              <a:t>hour</a:t>
            </a:r>
            <a:r>
              <a:rPr lang="fi-FI" sz="1900" dirty="0">
                <a:latin typeface="Trebuchet MS"/>
              </a:rPr>
              <a:t> </a:t>
            </a:r>
            <a:r>
              <a:rPr lang="fi-FI" sz="1900" dirty="0" err="1">
                <a:latin typeface="Trebuchet MS"/>
              </a:rPr>
              <a:t>after</a:t>
            </a:r>
            <a:r>
              <a:rPr lang="fi-FI" sz="1900" dirty="0">
                <a:latin typeface="Trebuchet MS"/>
              </a:rPr>
              <a:t> </a:t>
            </a:r>
            <a:r>
              <a:rPr lang="fi-FI" sz="1900" dirty="0" err="1">
                <a:latin typeface="Trebuchet MS"/>
              </a:rPr>
              <a:t>the</a:t>
            </a:r>
            <a:r>
              <a:rPr lang="fi-FI" sz="1900" dirty="0">
                <a:latin typeface="Trebuchet MS"/>
              </a:rPr>
              <a:t> </a:t>
            </a:r>
            <a:r>
              <a:rPr lang="fi-FI" sz="1900" dirty="0" err="1">
                <a:latin typeface="Trebuchet MS"/>
              </a:rPr>
              <a:t>seminar</a:t>
            </a:r>
            <a:endParaRPr lang="fi-FI" sz="1900" dirty="0"/>
          </a:p>
          <a:p>
            <a:endParaRPr lang="fi-FI" sz="1600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xmlns="" id="{906D2F4E-F00E-49C6-B0C0-C5902DA3C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312" y="5134960"/>
            <a:ext cx="214240" cy="262805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xmlns="" id="{711812FF-CAC0-408A-8851-97F7156ED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416" y="4437112"/>
            <a:ext cx="250448" cy="2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7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person, står&#10;&#10;Automatiskt genererad beskrivning">
            <a:extLst>
              <a:ext uri="{FF2B5EF4-FFF2-40B4-BE49-F238E27FC236}">
                <a16:creationId xmlns:a16="http://schemas.microsoft.com/office/drawing/2014/main" xmlns="" id="{64496BAB-AEC8-4DA0-9AAB-BDD3B8F4C1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xmlns="" id="{9A97E7C0-036D-4934-A6A3-DB2DED6E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NINA LUOSTARINEN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92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74188-2D4A-4ACF-A01A-4FAC899D9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057400"/>
            <a:ext cx="7715250" cy="44422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v-SE" sz="6000" b="1" dirty="0" err="1"/>
              <a:t>Angles</a:t>
            </a:r>
            <a:r>
              <a:rPr lang="sv-SE" sz="6000" b="1" dirty="0"/>
              <a:t> </a:t>
            </a:r>
          </a:p>
          <a:p>
            <a:pPr marL="0" indent="0" algn="ctr">
              <a:buNone/>
            </a:pPr>
            <a:r>
              <a:rPr lang="sv-SE" sz="4800" b="1" dirty="0"/>
              <a:t>- </a:t>
            </a:r>
            <a:r>
              <a:rPr lang="sv-SE" sz="4800" b="1" dirty="0" err="1"/>
              <a:t>take</a:t>
            </a:r>
            <a:r>
              <a:rPr lang="sv-SE" sz="4800" b="1" dirty="0"/>
              <a:t> 10 extra </a:t>
            </a:r>
            <a:r>
              <a:rPr lang="sv-SE" sz="4800" b="1" dirty="0" err="1"/>
              <a:t>seconds</a:t>
            </a:r>
            <a:endParaRPr lang="sv-SE" sz="4800" b="1" dirty="0"/>
          </a:p>
          <a:p>
            <a:pPr algn="ctr">
              <a:buFontTx/>
              <a:buChar char="-"/>
            </a:pPr>
            <a:endParaRPr lang="sv-SE" sz="4800" b="1" dirty="0"/>
          </a:p>
          <a:p>
            <a:pPr marL="0" indent="0" algn="ctr">
              <a:buNone/>
            </a:pPr>
            <a:endParaRPr lang="sv-SE" sz="2400" dirty="0">
              <a:solidFill>
                <a:schemeClr val="tx2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sv-SE" sz="2400" dirty="0">
                <a:solidFill>
                  <a:schemeClr val="tx2"/>
                </a:solidFill>
                <a:ea typeface="+mj-ea"/>
                <a:cs typeface="+mj-cs"/>
              </a:rPr>
              <a:t>Rebecka Frej, National Contact Point Sweden North</a:t>
            </a:r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764413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xmlns="" id="{62BA9986-5312-46A6-BD04-5B70F7712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0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xmlns="" id="{7F0777B0-1FEA-4D68-A8BA-D02D1BE02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11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växt, blomma, utomhus, grön&#10;&#10;Automatiskt genererad beskrivning">
            <a:extLst>
              <a:ext uri="{FF2B5EF4-FFF2-40B4-BE49-F238E27FC236}">
                <a16:creationId xmlns:a16="http://schemas.microsoft.com/office/drawing/2014/main" xmlns="" id="{5365BDC5-14E5-4248-BD5D-AFCAA9AE2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21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blomma, växt, utomhus, vit&#10;&#10;Automatiskt genererad beskrivning">
            <a:extLst>
              <a:ext uri="{FF2B5EF4-FFF2-40B4-BE49-F238E27FC236}">
                <a16:creationId xmlns:a16="http://schemas.microsoft.com/office/drawing/2014/main" xmlns="" id="{ACCE9BF3-08EE-4B65-BA87-8FD33799F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29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blomma, växt, utomhus&#10;&#10;Automatiskt genererad beskrivning">
            <a:extLst>
              <a:ext uri="{FF2B5EF4-FFF2-40B4-BE49-F238E27FC236}">
                <a16:creationId xmlns:a16="http://schemas.microsoft.com/office/drawing/2014/main" xmlns="" id="{A4DF2547-B220-4818-9614-5FA4D9D4B7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93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C06044-3CF5-4EA6-BFC0-7C228D38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58" y="1092681"/>
            <a:ext cx="7749306" cy="577678"/>
          </a:xfrm>
        </p:spPr>
        <p:txBody>
          <a:bodyPr anchor="b">
            <a:normAutofit/>
          </a:bodyPr>
          <a:lstStyle/>
          <a:p>
            <a:endParaRPr lang="et" sz="2800" dirty="0">
              <a:latin typeface="Trebuchet M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74188-2D4A-4ACF-A01A-4FAC899D9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057400"/>
            <a:ext cx="7715250" cy="444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1900" b="1" dirty="0"/>
          </a:p>
          <a:p>
            <a:pPr marL="0" indent="0" algn="ctr">
              <a:buNone/>
            </a:pPr>
            <a:r>
              <a:rPr lang="sv-SE" sz="4800" b="1" dirty="0" err="1"/>
              <a:t>Shoot</a:t>
            </a:r>
            <a:r>
              <a:rPr lang="sv-SE" sz="4800" b="1" dirty="0"/>
              <a:t> </a:t>
            </a:r>
            <a:r>
              <a:rPr lang="sv-SE" sz="4800" b="1" dirty="0" err="1"/>
              <a:t>through</a:t>
            </a:r>
            <a:r>
              <a:rPr lang="sv-SE" sz="4800" b="1" dirty="0"/>
              <a:t> </a:t>
            </a:r>
            <a:r>
              <a:rPr lang="sv-SE" sz="4800" b="1" dirty="0" err="1"/>
              <a:t>something</a:t>
            </a:r>
            <a:r>
              <a:rPr lang="sv-SE" sz="4800" b="1" dirty="0"/>
              <a:t> </a:t>
            </a:r>
            <a:r>
              <a:rPr lang="sv-SE" sz="4400" b="1" dirty="0"/>
              <a:t>– </a:t>
            </a:r>
            <a:r>
              <a:rPr lang="sv-SE" sz="4400" b="1" dirty="0" err="1"/>
              <a:t>adds</a:t>
            </a:r>
            <a:r>
              <a:rPr lang="sv-SE" sz="4400" b="1" dirty="0"/>
              <a:t> a </a:t>
            </a:r>
            <a:r>
              <a:rPr lang="sv-SE" sz="4400" b="1" dirty="0" err="1"/>
              <a:t>dynamic</a:t>
            </a:r>
            <a:r>
              <a:rPr lang="sv-SE" sz="4400" b="1" dirty="0"/>
              <a:t> to the </a:t>
            </a:r>
            <a:r>
              <a:rPr lang="sv-SE" sz="4400" b="1" dirty="0" err="1"/>
              <a:t>photo</a:t>
            </a:r>
            <a:endParaRPr lang="sv-SE" sz="4400" b="1" dirty="0"/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216048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xmlns="" id="{6C429045-B9AB-4CAB-AF1C-836CC667A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79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 descr="En bild som visar blomma, växt&#10;&#10;Automatiskt genererad beskrivning">
            <a:extLst>
              <a:ext uri="{FF2B5EF4-FFF2-40B4-BE49-F238E27FC236}">
                <a16:creationId xmlns:a16="http://schemas.microsoft.com/office/drawing/2014/main" xmlns="" id="{C6B455CA-A795-45F5-9FDB-474ECF699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60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D395FE36-E06A-495C-B61A-375B383C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What’s</a:t>
            </a:r>
            <a:r>
              <a:rPr lang="fi-FI" dirty="0"/>
              <a:t> on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plate</a:t>
            </a:r>
            <a:r>
              <a:rPr lang="fi-FI" dirty="0"/>
              <a:t> </a:t>
            </a:r>
            <a:r>
              <a:rPr lang="fi-FI" dirty="0" err="1"/>
              <a:t>today</a:t>
            </a:r>
            <a:r>
              <a:rPr lang="fi-FI" dirty="0"/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E108031A-60F1-4902-9B27-FFA8A80E1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54247"/>
            <a:ext cx="7886700" cy="3907005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marL="0" indent="0">
              <a:buNone/>
            </a:pPr>
            <a:r>
              <a:rPr lang="fi-FI" sz="1800" dirty="0"/>
              <a:t>10.05 	</a:t>
            </a:r>
            <a:r>
              <a:rPr lang="fi-FI" sz="1800" dirty="0" err="1">
                <a:solidFill>
                  <a:schemeClr val="tx2"/>
                </a:solidFill>
              </a:rPr>
              <a:t>Why</a:t>
            </a:r>
            <a:r>
              <a:rPr lang="fi-FI" sz="1800" dirty="0">
                <a:solidFill>
                  <a:schemeClr val="tx2"/>
                </a:solidFill>
              </a:rPr>
              <a:t> </a:t>
            </a:r>
            <a:r>
              <a:rPr lang="fi-FI" sz="1800" dirty="0" err="1">
                <a:solidFill>
                  <a:schemeClr val="tx2"/>
                </a:solidFill>
              </a:rPr>
              <a:t>storytelling</a:t>
            </a:r>
            <a:r>
              <a:rPr lang="fi-FI" sz="1800" dirty="0">
                <a:solidFill>
                  <a:schemeClr val="tx2"/>
                </a:solidFill>
              </a:rPr>
              <a:t>?</a:t>
            </a:r>
          </a:p>
          <a:p>
            <a:pPr marL="0" indent="0">
              <a:buNone/>
            </a:pPr>
            <a:r>
              <a:rPr lang="fi-FI" sz="1800" dirty="0">
                <a:latin typeface="Trebuchet MS"/>
              </a:rPr>
              <a:t>10.15	</a:t>
            </a:r>
            <a:r>
              <a:rPr lang="fi-FI" sz="1800" dirty="0" err="1">
                <a:solidFill>
                  <a:schemeClr val="tx2"/>
                </a:solidFill>
                <a:latin typeface="Trebuchet MS"/>
              </a:rPr>
              <a:t>Inspiration</a:t>
            </a:r>
            <a:r>
              <a:rPr lang="fi-FI" sz="1800" dirty="0">
                <a:solidFill>
                  <a:schemeClr val="tx2"/>
                </a:solidFill>
                <a:latin typeface="Trebuchet MS"/>
              </a:rPr>
              <a:t> </a:t>
            </a:r>
            <a:r>
              <a:rPr lang="fi-FI" sz="1800" dirty="0" err="1">
                <a:solidFill>
                  <a:schemeClr val="tx2"/>
                </a:solidFill>
                <a:latin typeface="Trebuchet MS"/>
              </a:rPr>
              <a:t>from</a:t>
            </a:r>
            <a:r>
              <a:rPr lang="fi-FI" sz="1800" dirty="0">
                <a:solidFill>
                  <a:schemeClr val="tx2"/>
                </a:solidFill>
                <a:latin typeface="Trebuchet MS"/>
              </a:rPr>
              <a:t> </a:t>
            </a:r>
            <a:r>
              <a:rPr lang="fi-FI" sz="1800" dirty="0" err="1">
                <a:solidFill>
                  <a:schemeClr val="tx2"/>
                </a:solidFill>
                <a:latin typeface="Trebuchet MS"/>
              </a:rPr>
              <a:t>project</a:t>
            </a:r>
            <a:r>
              <a:rPr lang="fi-FI" sz="1800" dirty="0">
                <a:solidFill>
                  <a:schemeClr val="tx2"/>
                </a:solidFill>
                <a:latin typeface="Trebuchet MS"/>
              </a:rPr>
              <a:t> </a:t>
            </a:r>
            <a:r>
              <a:rPr lang="fi-FI" sz="1800" dirty="0" err="1">
                <a:solidFill>
                  <a:schemeClr val="tx2"/>
                </a:solidFill>
                <a:latin typeface="Trebuchet MS"/>
              </a:rPr>
              <a:t>LightsOn</a:t>
            </a:r>
            <a:r>
              <a:rPr lang="fi-FI" sz="1800" dirty="0">
                <a:solidFill>
                  <a:schemeClr val="tx2"/>
                </a:solidFill>
                <a:latin typeface="Trebuchet MS"/>
              </a:rPr>
              <a:t>! – Nina Luostarinen, HUMAK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sz="1800" dirty="0">
                <a:latin typeface="Trebuchet MS"/>
              </a:rPr>
              <a:t>10.45	</a:t>
            </a:r>
            <a:r>
              <a:rPr lang="fi-FI" sz="1800" dirty="0" err="1">
                <a:solidFill>
                  <a:schemeClr val="tx2"/>
                </a:solidFill>
                <a:latin typeface="Trebuchet MS"/>
              </a:rPr>
              <a:t>Ingredients</a:t>
            </a:r>
            <a:r>
              <a:rPr lang="fi-FI" sz="1800" dirty="0">
                <a:solidFill>
                  <a:schemeClr val="tx2"/>
                </a:solidFill>
                <a:latin typeface="Trebuchet MS"/>
              </a:rPr>
              <a:t> for a </a:t>
            </a:r>
            <a:r>
              <a:rPr lang="fi-FI" sz="1800" dirty="0" err="1">
                <a:solidFill>
                  <a:schemeClr val="tx2"/>
                </a:solidFill>
                <a:latin typeface="Trebuchet MS"/>
              </a:rPr>
              <a:t>good</a:t>
            </a:r>
            <a:r>
              <a:rPr lang="fi-FI" sz="1800" dirty="0">
                <a:solidFill>
                  <a:schemeClr val="tx2"/>
                </a:solidFill>
                <a:latin typeface="Trebuchet MS"/>
              </a:rPr>
              <a:t> </a:t>
            </a:r>
            <a:r>
              <a:rPr lang="fi-FI" sz="1800" dirty="0" err="1">
                <a:solidFill>
                  <a:schemeClr val="tx2"/>
                </a:solidFill>
                <a:latin typeface="Trebuchet MS"/>
              </a:rPr>
              <a:t>story</a:t>
            </a:r>
            <a:r>
              <a:rPr lang="fi-FI" sz="1800" dirty="0">
                <a:latin typeface="Trebuchet MS"/>
              </a:rPr>
              <a:t/>
            </a:r>
            <a:br>
              <a:rPr lang="fi-FI" sz="1800" dirty="0">
                <a:latin typeface="Trebuchet MS"/>
              </a:rPr>
            </a:br>
            <a:r>
              <a:rPr lang="fi-FI" sz="1800" dirty="0">
                <a:solidFill>
                  <a:schemeClr val="tx2"/>
                </a:solidFill>
                <a:latin typeface="Trebuchet MS"/>
              </a:rPr>
              <a:t>	     </a:t>
            </a:r>
            <a:r>
              <a:rPr lang="fi-FI" sz="1800" dirty="0">
                <a:latin typeface="Trebuchet MS"/>
              </a:rPr>
              <a:t>How to </a:t>
            </a:r>
            <a:r>
              <a:rPr lang="fi-FI" sz="1800" dirty="0" err="1">
                <a:latin typeface="Trebuchet MS"/>
              </a:rPr>
              <a:t>improve</a:t>
            </a:r>
            <a:r>
              <a:rPr lang="fi-FI" sz="1800" dirty="0">
                <a:latin typeface="Trebuchet MS"/>
              </a:rPr>
              <a:t> </a:t>
            </a:r>
            <a:r>
              <a:rPr lang="fi-FI" sz="1800" dirty="0" err="1">
                <a:latin typeface="Trebuchet MS"/>
              </a:rPr>
              <a:t>your</a:t>
            </a:r>
            <a:r>
              <a:rPr lang="fi-FI" sz="1800" dirty="0">
                <a:latin typeface="Trebuchet MS"/>
              </a:rPr>
              <a:t> </a:t>
            </a:r>
            <a:r>
              <a:rPr lang="fi-FI" sz="1800" dirty="0" err="1">
                <a:latin typeface="Trebuchet MS"/>
              </a:rPr>
              <a:t>photos</a:t>
            </a:r>
            <a:r>
              <a:rPr lang="fi-FI" sz="1800" dirty="0"/>
              <a:t/>
            </a:r>
            <a:br>
              <a:rPr lang="fi-FI" sz="1800" dirty="0"/>
            </a:br>
            <a:r>
              <a:rPr lang="fi-FI" sz="1800" dirty="0">
                <a:latin typeface="Trebuchet MS"/>
              </a:rPr>
              <a:t>	     </a:t>
            </a:r>
            <a:r>
              <a:rPr lang="fi-FI" sz="1800" dirty="0" err="1">
                <a:latin typeface="Trebuchet MS"/>
              </a:rPr>
              <a:t>Creating</a:t>
            </a:r>
            <a:r>
              <a:rPr lang="fi-FI" sz="1800" dirty="0">
                <a:latin typeface="Trebuchet MS"/>
              </a:rPr>
              <a:t> </a:t>
            </a:r>
            <a:r>
              <a:rPr lang="fi-FI" sz="1800" dirty="0" err="1">
                <a:latin typeface="Trebuchet MS"/>
              </a:rPr>
              <a:t>short</a:t>
            </a:r>
            <a:r>
              <a:rPr lang="fi-FI" sz="1800" dirty="0">
                <a:latin typeface="Trebuchet MS"/>
              </a:rPr>
              <a:t> </a:t>
            </a:r>
            <a:r>
              <a:rPr lang="fi-FI" sz="1800" dirty="0" err="1">
                <a:latin typeface="Trebuchet MS"/>
              </a:rPr>
              <a:t>videos</a:t>
            </a:r>
            <a:r>
              <a:rPr lang="fi-FI" sz="1800" dirty="0">
                <a:latin typeface="Trebuchet MS"/>
              </a:rPr>
              <a:t> – it is </a:t>
            </a:r>
            <a:r>
              <a:rPr lang="fi-FI" sz="1800" dirty="0" err="1">
                <a:latin typeface="Trebuchet MS"/>
              </a:rPr>
              <a:t>easier</a:t>
            </a:r>
            <a:r>
              <a:rPr lang="fi-FI" sz="1800" dirty="0">
                <a:latin typeface="Trebuchet MS"/>
              </a:rPr>
              <a:t> </a:t>
            </a:r>
            <a:r>
              <a:rPr lang="fi-FI" sz="1800" dirty="0" err="1">
                <a:latin typeface="Trebuchet MS"/>
              </a:rPr>
              <a:t>than</a:t>
            </a:r>
            <a:r>
              <a:rPr lang="fi-FI" sz="1800" dirty="0">
                <a:latin typeface="Trebuchet MS"/>
              </a:rPr>
              <a:t> </a:t>
            </a:r>
            <a:r>
              <a:rPr lang="fi-FI" sz="1800" dirty="0" err="1">
                <a:latin typeface="Trebuchet MS"/>
              </a:rPr>
              <a:t>you</a:t>
            </a:r>
            <a:r>
              <a:rPr lang="fi-FI" sz="1800" dirty="0">
                <a:latin typeface="Trebuchet MS"/>
              </a:rPr>
              <a:t> </a:t>
            </a:r>
            <a:r>
              <a:rPr lang="fi-FI" sz="1800" dirty="0" err="1">
                <a:latin typeface="Trebuchet MS"/>
              </a:rPr>
              <a:t>think</a:t>
            </a:r>
            <a:r>
              <a:rPr lang="fi-FI" sz="1800" dirty="0">
                <a:latin typeface="Trebuchet MS"/>
              </a:rPr>
              <a:t>!</a:t>
            </a:r>
          </a:p>
          <a:p>
            <a:pPr marL="0" indent="0">
              <a:buNone/>
            </a:pPr>
            <a:r>
              <a:rPr lang="fi-FI" sz="1800" dirty="0">
                <a:latin typeface="Trebuchet MS"/>
              </a:rPr>
              <a:t>11.15     </a:t>
            </a:r>
            <a:r>
              <a:rPr lang="fi-FI" sz="1800" dirty="0" err="1">
                <a:latin typeface="Trebuchet MS"/>
              </a:rPr>
              <a:t>Break</a:t>
            </a:r>
            <a:r>
              <a:rPr lang="fi-FI" sz="1800" dirty="0">
                <a:latin typeface="Trebuchet MS"/>
              </a:rPr>
              <a:t> (5 min)</a:t>
            </a:r>
          </a:p>
          <a:p>
            <a:pPr marL="0" indent="0">
              <a:buNone/>
            </a:pPr>
            <a:r>
              <a:rPr lang="fi-FI" sz="1800" dirty="0">
                <a:latin typeface="Trebuchet MS"/>
              </a:rPr>
              <a:t>11.20	</a:t>
            </a:r>
            <a:r>
              <a:rPr lang="fi-FI" sz="1800" dirty="0">
                <a:solidFill>
                  <a:schemeClr val="accent1"/>
                </a:solidFill>
                <a:latin typeface="Trebuchet MS"/>
              </a:rPr>
              <a:t>More </a:t>
            </a:r>
            <a:r>
              <a:rPr lang="fi-FI" sz="1800" dirty="0" err="1">
                <a:solidFill>
                  <a:schemeClr val="accent1"/>
                </a:solidFill>
                <a:latin typeface="Trebuchet MS"/>
              </a:rPr>
              <a:t>ingredients</a:t>
            </a:r>
            <a:r>
              <a:rPr lang="fi-FI" sz="1800" dirty="0">
                <a:solidFill>
                  <a:schemeClr val="accent1"/>
                </a:solidFill>
                <a:latin typeface="Trebuchet MS"/>
              </a:rPr>
              <a:t> for a </a:t>
            </a:r>
            <a:r>
              <a:rPr lang="fi-FI" sz="1800" dirty="0" err="1">
                <a:solidFill>
                  <a:schemeClr val="accent1"/>
                </a:solidFill>
                <a:latin typeface="Trebuchet MS"/>
              </a:rPr>
              <a:t>good</a:t>
            </a:r>
            <a:r>
              <a:rPr lang="fi-FI" sz="1800" dirty="0">
                <a:solidFill>
                  <a:schemeClr val="accent1"/>
                </a:solidFill>
                <a:latin typeface="Trebuchet MS"/>
              </a:rPr>
              <a:t> </a:t>
            </a:r>
            <a:r>
              <a:rPr lang="fi-FI" sz="1800" dirty="0" err="1">
                <a:solidFill>
                  <a:schemeClr val="accent1"/>
                </a:solidFill>
                <a:latin typeface="Trebuchet MS"/>
              </a:rPr>
              <a:t>story</a:t>
            </a:r>
            <a:r>
              <a:rPr lang="fi-FI" sz="1800" dirty="0">
                <a:latin typeface="Trebuchet MS"/>
              </a:rPr>
              <a:t/>
            </a:r>
            <a:br>
              <a:rPr lang="fi-FI" sz="1800" dirty="0">
                <a:latin typeface="Trebuchet MS"/>
              </a:rPr>
            </a:br>
            <a:r>
              <a:rPr lang="fi-FI" sz="1800" dirty="0">
                <a:solidFill>
                  <a:schemeClr val="tx2"/>
                </a:solidFill>
                <a:latin typeface="Trebuchet MS"/>
              </a:rPr>
              <a:t>	     </a:t>
            </a:r>
            <a:r>
              <a:rPr lang="fi-FI" sz="1800" dirty="0" err="1">
                <a:latin typeface="Trebuchet MS"/>
              </a:rPr>
              <a:t>Stories</a:t>
            </a:r>
            <a:r>
              <a:rPr lang="fi-FI" sz="1800" dirty="0">
                <a:latin typeface="Trebuchet MS"/>
              </a:rPr>
              <a:t> inside </a:t>
            </a:r>
            <a:r>
              <a:rPr lang="fi-FI" sz="1800" dirty="0" err="1">
                <a:latin typeface="Trebuchet MS"/>
              </a:rPr>
              <a:t>the</a:t>
            </a:r>
            <a:r>
              <a:rPr lang="fi-FI" sz="1800" dirty="0">
                <a:latin typeface="Trebuchet MS"/>
              </a:rPr>
              <a:t> </a:t>
            </a:r>
            <a:r>
              <a:rPr lang="fi-FI" sz="1800" dirty="0" err="1">
                <a:latin typeface="Trebuchet MS"/>
              </a:rPr>
              <a:t>projects</a:t>
            </a:r>
            <a:r>
              <a:rPr lang="fi-FI" sz="1800" dirty="0"/>
              <a:t/>
            </a:r>
            <a:br>
              <a:rPr lang="fi-FI" sz="1800" dirty="0"/>
            </a:br>
            <a:r>
              <a:rPr lang="fi-FI" sz="1800" dirty="0">
                <a:latin typeface="Trebuchet MS"/>
              </a:rPr>
              <a:t>	     My </a:t>
            </a:r>
            <a:r>
              <a:rPr lang="fi-FI" sz="1800" dirty="0" err="1">
                <a:latin typeface="Trebuchet MS"/>
              </a:rPr>
              <a:t>storytelling</a:t>
            </a:r>
            <a:r>
              <a:rPr lang="fi-FI" sz="1800" dirty="0">
                <a:latin typeface="Trebuchet MS"/>
              </a:rPr>
              <a:t> </a:t>
            </a:r>
            <a:r>
              <a:rPr lang="fi-FI" sz="1800" dirty="0" err="1">
                <a:latin typeface="Trebuchet MS"/>
              </a:rPr>
              <a:t>story</a:t>
            </a:r>
            <a:endParaRPr lang="fi-FI" sz="1800" dirty="0"/>
          </a:p>
          <a:p>
            <a:pPr marL="0" indent="0">
              <a:buNone/>
            </a:pPr>
            <a:r>
              <a:rPr lang="fi-FI" sz="1800" dirty="0">
                <a:latin typeface="Trebuchet MS"/>
              </a:rPr>
              <a:t>11.40 	</a:t>
            </a:r>
            <a:r>
              <a:rPr lang="fi-FI" sz="1800" dirty="0" err="1">
                <a:solidFill>
                  <a:schemeClr val="tx2"/>
                </a:solidFill>
                <a:latin typeface="Trebuchet MS"/>
              </a:rPr>
              <a:t>Wrapping</a:t>
            </a:r>
            <a:r>
              <a:rPr lang="fi-FI" sz="1800" dirty="0">
                <a:solidFill>
                  <a:schemeClr val="tx2"/>
                </a:solidFill>
                <a:latin typeface="Trebuchet MS"/>
              </a:rPr>
              <a:t> </a:t>
            </a:r>
            <a:r>
              <a:rPr lang="fi-FI" sz="1800" dirty="0" err="1">
                <a:solidFill>
                  <a:schemeClr val="tx2"/>
                </a:solidFill>
                <a:latin typeface="Trebuchet MS"/>
              </a:rPr>
              <a:t>up</a:t>
            </a:r>
            <a:endParaRPr lang="fi-FI" sz="1800" dirty="0">
              <a:solidFill>
                <a:schemeClr val="tx2"/>
              </a:solidFill>
              <a:latin typeface="Trebuchet MS"/>
            </a:endParaRPr>
          </a:p>
          <a:p>
            <a:pPr marL="0" indent="0">
              <a:buNone/>
            </a:pPr>
            <a:r>
              <a:rPr lang="fi-FI" sz="1800" dirty="0">
                <a:solidFill>
                  <a:srgbClr val="000000"/>
                </a:solidFill>
                <a:latin typeface="Trebuchet MS"/>
              </a:rPr>
              <a:t>11.55</a:t>
            </a:r>
            <a:r>
              <a:rPr lang="fi-FI" sz="1800" dirty="0">
                <a:solidFill>
                  <a:schemeClr val="tx2"/>
                </a:solidFill>
                <a:latin typeface="Trebuchet MS"/>
              </a:rPr>
              <a:t>     </a:t>
            </a:r>
            <a:r>
              <a:rPr lang="fi-FI" sz="1800" dirty="0" err="1">
                <a:solidFill>
                  <a:schemeClr val="tx2"/>
                </a:solidFill>
                <a:latin typeface="Trebuchet MS"/>
              </a:rPr>
              <a:t>Closing</a:t>
            </a:r>
            <a:endParaRPr lang="fi-FI" sz="1800" dirty="0">
              <a:solidFill>
                <a:schemeClr val="tx2"/>
              </a:solidFill>
              <a:latin typeface="Trebuchet MS"/>
            </a:endParaRPr>
          </a:p>
          <a:p>
            <a:pPr marL="0" indent="0">
              <a:buNone/>
            </a:pPr>
            <a:r>
              <a:rPr lang="fi-FI" sz="1800" dirty="0"/>
              <a:t>12.00	</a:t>
            </a:r>
            <a:r>
              <a:rPr lang="fi-FI" sz="1800" dirty="0" err="1"/>
              <a:t>Lunch</a:t>
            </a:r>
            <a:r>
              <a:rPr lang="fi-FI" sz="1800" dirty="0"/>
              <a:t> </a:t>
            </a:r>
            <a:r>
              <a:rPr lang="fi-FI" sz="1800" dirty="0" err="1"/>
              <a:t>break</a:t>
            </a:r>
            <a:r>
              <a:rPr lang="fi-FI" sz="1800" dirty="0"/>
              <a:t> (30 min)</a:t>
            </a:r>
          </a:p>
          <a:p>
            <a:pPr marL="0" indent="0">
              <a:buNone/>
            </a:pPr>
            <a:r>
              <a:rPr lang="fi-FI" sz="1800" dirty="0"/>
              <a:t>12.30	</a:t>
            </a:r>
            <a:r>
              <a:rPr lang="fi-FI" sz="1800" dirty="0" err="1">
                <a:solidFill>
                  <a:schemeClr val="tx2"/>
                </a:solidFill>
              </a:rPr>
              <a:t>Optional</a:t>
            </a:r>
            <a:r>
              <a:rPr lang="fi-FI" sz="1800" dirty="0">
                <a:solidFill>
                  <a:schemeClr val="tx2"/>
                </a:solidFill>
              </a:rPr>
              <a:t> </a:t>
            </a:r>
            <a:r>
              <a:rPr lang="fi-FI" sz="1800" dirty="0" err="1">
                <a:solidFill>
                  <a:schemeClr val="tx2"/>
                </a:solidFill>
              </a:rPr>
              <a:t>networking</a:t>
            </a:r>
            <a:r>
              <a:rPr lang="fi-FI" sz="1800" dirty="0">
                <a:solidFill>
                  <a:schemeClr val="tx2"/>
                </a:solidFill>
              </a:rPr>
              <a:t> </a:t>
            </a:r>
            <a:r>
              <a:rPr lang="fi-FI" sz="1800" dirty="0" err="1">
                <a:solidFill>
                  <a:schemeClr val="tx2"/>
                </a:solidFill>
              </a:rPr>
              <a:t>hour</a:t>
            </a:r>
            <a:endParaRPr lang="fi-FI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i-FI" sz="1800" dirty="0"/>
              <a:t>	</a:t>
            </a:r>
          </a:p>
          <a:p>
            <a:pPr marL="0" indent="0">
              <a:buNone/>
            </a:pP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503644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C06044-3CF5-4EA6-BFC0-7C228D38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58" y="1092681"/>
            <a:ext cx="7749306" cy="577678"/>
          </a:xfrm>
        </p:spPr>
        <p:txBody>
          <a:bodyPr anchor="b">
            <a:normAutofit/>
          </a:bodyPr>
          <a:lstStyle/>
          <a:p>
            <a:endParaRPr lang="et" sz="2800" dirty="0">
              <a:latin typeface="Trebuchet M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74188-2D4A-4ACF-A01A-4FAC899D9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057400"/>
            <a:ext cx="7715250" cy="444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1900" b="1" dirty="0"/>
          </a:p>
          <a:p>
            <a:pPr marL="0" indent="0" algn="ctr">
              <a:buNone/>
            </a:pPr>
            <a:r>
              <a:rPr lang="sv-SE" sz="6000" b="1" dirty="0"/>
              <a:t>Think </a:t>
            </a:r>
            <a:r>
              <a:rPr lang="sv-SE" sz="6000" b="1" dirty="0" err="1"/>
              <a:t>opposite</a:t>
            </a:r>
            <a:r>
              <a:rPr lang="sv-SE" sz="6000" b="1" dirty="0"/>
              <a:t> </a:t>
            </a:r>
          </a:p>
          <a:p>
            <a:pPr marL="0" indent="0" algn="ctr">
              <a:buNone/>
            </a:pPr>
            <a:r>
              <a:rPr lang="sv-SE" sz="3600" b="1" dirty="0"/>
              <a:t>– do not </a:t>
            </a:r>
            <a:r>
              <a:rPr lang="sv-SE" sz="3600" b="1" dirty="0" err="1"/>
              <a:t>snap</a:t>
            </a:r>
            <a:r>
              <a:rPr lang="sv-SE" sz="3600" b="1" dirty="0"/>
              <a:t> the </a:t>
            </a:r>
            <a:r>
              <a:rPr lang="sv-SE" sz="3600" b="1" dirty="0" err="1"/>
              <a:t>ordinary</a:t>
            </a:r>
            <a:r>
              <a:rPr lang="sv-SE" sz="3600" b="1" dirty="0"/>
              <a:t> </a:t>
            </a:r>
            <a:r>
              <a:rPr lang="sv-SE" sz="3600" b="1" dirty="0" err="1"/>
              <a:t>photo</a:t>
            </a:r>
            <a:r>
              <a:rPr lang="sv-SE" sz="3600" b="1" dirty="0"/>
              <a:t> </a:t>
            </a:r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505725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xmlns="" id="{35497A79-B6EF-4044-8A31-0D732A29E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56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xmlns="" id="{5FBC690A-27F4-4A27-A169-47D5F11A3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76201" cy="70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79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C06044-3CF5-4EA6-BFC0-7C228D38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58" y="1092681"/>
            <a:ext cx="7749306" cy="577678"/>
          </a:xfrm>
        </p:spPr>
        <p:txBody>
          <a:bodyPr anchor="b">
            <a:normAutofit/>
          </a:bodyPr>
          <a:lstStyle/>
          <a:p>
            <a:endParaRPr lang="et" sz="2800" dirty="0">
              <a:latin typeface="Trebuchet M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74188-2D4A-4ACF-A01A-4FAC899D9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057400"/>
            <a:ext cx="7715250" cy="444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1900" b="1" dirty="0"/>
          </a:p>
          <a:p>
            <a:pPr marL="0" indent="0" algn="ctr">
              <a:buNone/>
            </a:pPr>
            <a:r>
              <a:rPr lang="sv-SE" sz="6000" b="1" dirty="0" err="1"/>
              <a:t>Lighting</a:t>
            </a:r>
            <a:r>
              <a:rPr lang="sv-SE" sz="6000" b="1" dirty="0"/>
              <a:t> </a:t>
            </a:r>
          </a:p>
          <a:p>
            <a:pPr marL="0" indent="0" algn="ctr">
              <a:buNone/>
            </a:pPr>
            <a:r>
              <a:rPr lang="sv-SE" sz="4800" b="1" dirty="0"/>
              <a:t>– makes a </a:t>
            </a:r>
            <a:r>
              <a:rPr lang="sv-SE" sz="4800" b="1" dirty="0" err="1"/>
              <a:t>huge</a:t>
            </a:r>
            <a:r>
              <a:rPr lang="sv-SE" sz="4800" b="1" dirty="0"/>
              <a:t> </a:t>
            </a:r>
            <a:r>
              <a:rPr lang="sv-SE" sz="4800" b="1" dirty="0" err="1"/>
              <a:t>difference</a:t>
            </a:r>
            <a:endParaRPr lang="sv-SE" sz="4800" b="1" dirty="0"/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392741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xmlns="" id="{45547DB4-A303-4234-AFE2-322A11575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03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xmlns="" id="{5AA498B7-423F-4716-ADE9-46F0A0B66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19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C06044-3CF5-4EA6-BFC0-7C228D38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58" y="1092681"/>
            <a:ext cx="7749306" cy="577678"/>
          </a:xfrm>
        </p:spPr>
        <p:txBody>
          <a:bodyPr anchor="b">
            <a:normAutofit/>
          </a:bodyPr>
          <a:lstStyle/>
          <a:p>
            <a:endParaRPr lang="et" sz="2800" dirty="0">
              <a:latin typeface="Trebuchet M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74188-2D4A-4ACF-A01A-4FAC899D9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057400"/>
            <a:ext cx="7715250" cy="444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1900" b="1" dirty="0"/>
          </a:p>
          <a:p>
            <a:pPr marL="0" indent="0" algn="ctr">
              <a:buNone/>
            </a:pPr>
            <a:r>
              <a:rPr lang="sv-SE" sz="6000" b="1" dirty="0" err="1"/>
              <a:t>Framing</a:t>
            </a:r>
            <a:r>
              <a:rPr lang="sv-SE" sz="6000" b="1" dirty="0"/>
              <a:t> </a:t>
            </a:r>
          </a:p>
          <a:p>
            <a:pPr marL="0" indent="0" algn="ctr">
              <a:buNone/>
            </a:pPr>
            <a:r>
              <a:rPr lang="sv-SE" sz="3600" b="1" dirty="0"/>
              <a:t>– </a:t>
            </a:r>
            <a:r>
              <a:rPr lang="sv-SE" sz="3600" b="1" dirty="0" err="1"/>
              <a:t>placing</a:t>
            </a:r>
            <a:r>
              <a:rPr lang="sv-SE" sz="3600" b="1" dirty="0"/>
              <a:t> </a:t>
            </a:r>
            <a:r>
              <a:rPr lang="sv-SE" sz="3600" b="1" dirty="0" err="1"/>
              <a:t>objects</a:t>
            </a:r>
            <a:r>
              <a:rPr lang="sv-SE" sz="3600" b="1" dirty="0"/>
              <a:t> </a:t>
            </a:r>
            <a:r>
              <a:rPr lang="sv-SE" sz="3600" b="1" dirty="0" err="1"/>
              <a:t>helps</a:t>
            </a:r>
            <a:r>
              <a:rPr lang="sv-SE" sz="3600" b="1" dirty="0"/>
              <a:t> </a:t>
            </a:r>
            <a:r>
              <a:rPr lang="sv-SE" sz="3600" b="1" dirty="0" err="1"/>
              <a:t>tell</a:t>
            </a:r>
            <a:r>
              <a:rPr lang="sv-SE" sz="3600" b="1" dirty="0"/>
              <a:t> the story and </a:t>
            </a:r>
            <a:r>
              <a:rPr lang="sv-SE" sz="3600" b="1" dirty="0" err="1"/>
              <a:t>creating</a:t>
            </a:r>
            <a:r>
              <a:rPr lang="sv-SE" sz="3600" b="1" dirty="0"/>
              <a:t> an </a:t>
            </a:r>
            <a:r>
              <a:rPr lang="sv-SE" sz="3600" b="1" dirty="0" err="1"/>
              <a:t>atmosphere</a:t>
            </a:r>
            <a:r>
              <a:rPr lang="sv-SE" sz="3600" b="1" dirty="0"/>
              <a:t>  </a:t>
            </a:r>
            <a:endParaRPr lang="sv-SE" sz="3600" dirty="0"/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018347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xmlns="" id="{265FDDB9-B650-49AB-953D-7F9F7F663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"/>
          <a:stretch/>
        </p:blipFill>
        <p:spPr>
          <a:xfrm>
            <a:off x="1998465" y="0"/>
            <a:ext cx="5147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65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xmlns="" id="{B14A2C0F-48CB-4C3E-8782-41BDA1FF0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0"/>
          <a:stretch/>
        </p:blipFill>
        <p:spPr>
          <a:xfrm>
            <a:off x="2030867" y="0"/>
            <a:ext cx="5082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76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233338">
            <a:off x="5995567" y="4406475"/>
            <a:ext cx="2916797" cy="1074608"/>
          </a:xfrm>
        </p:spPr>
        <p:txBody>
          <a:bodyPr anchor="ctr">
            <a:normAutofit/>
          </a:bodyPr>
          <a:lstStyle/>
          <a:p>
            <a:pPr algn="ctr"/>
            <a:r>
              <a:rPr lang="lv-LV" sz="1800" dirty="0" err="1">
                <a:solidFill>
                  <a:srgbClr val="FFFF00"/>
                </a:solidFill>
              </a:rPr>
              <a:t>Communication</a:t>
            </a:r>
            <a:r>
              <a:rPr lang="lv-LV" sz="1800" dirty="0">
                <a:solidFill>
                  <a:srgbClr val="FFFF00"/>
                </a:solidFill>
              </a:rPr>
              <a:t> </a:t>
            </a:r>
            <a:r>
              <a:rPr lang="lv-LV" sz="1800" dirty="0" err="1">
                <a:solidFill>
                  <a:srgbClr val="FFFF00"/>
                </a:solidFill>
              </a:rPr>
              <a:t>seminar</a:t>
            </a:r>
            <a:r>
              <a:rPr lang="lv-LV" sz="1800" dirty="0">
                <a:solidFill>
                  <a:srgbClr val="FFFF00"/>
                </a:solidFill>
              </a:rPr>
              <a:t/>
            </a:r>
            <a:br>
              <a:rPr lang="lv-LV" sz="1800" dirty="0">
                <a:solidFill>
                  <a:srgbClr val="FFFF00"/>
                </a:solidFill>
              </a:rPr>
            </a:br>
            <a:r>
              <a:rPr lang="lv-LV" sz="1800" dirty="0">
                <a:solidFill>
                  <a:srgbClr val="FFFF00"/>
                </a:solidFill>
              </a:rPr>
              <a:t>25 Aug 2021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30D41-D3A4-4CFC-91DC-62E6A5AE5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604" y="951689"/>
            <a:ext cx="2750531" cy="255318"/>
          </a:xfrm>
        </p:spPr>
        <p:txBody>
          <a:bodyPr anchor="t">
            <a:noAutofit/>
          </a:bodyPr>
          <a:lstStyle/>
          <a:p>
            <a:pPr algn="ctr"/>
            <a:r>
              <a:rPr lang="lv-LV" dirty="0"/>
              <a:t>Daiga Jumburga </a:t>
            </a:r>
          </a:p>
          <a:p>
            <a:pPr algn="ctr"/>
            <a:r>
              <a:rPr lang="lv-LV" dirty="0"/>
              <a:t>NATIONAL CONTACT POINT OF LATVIA</a:t>
            </a:r>
            <a:endParaRPr lang="en-US" dirty="0"/>
          </a:p>
        </p:txBody>
      </p:sp>
      <p:pic>
        <p:nvPicPr>
          <p:cNvPr id="5" name="Picture 4" descr="A bowl of oranges ">
            <a:extLst>
              <a:ext uri="{FF2B5EF4-FFF2-40B4-BE49-F238E27FC236}">
                <a16:creationId xmlns:a16="http://schemas.microsoft.com/office/drawing/2014/main" xmlns="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15" y="857257"/>
            <a:ext cx="5653264" cy="514349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1927" y="1200151"/>
            <a:ext cx="2633425" cy="685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79E29E-4963-47E7-9B7A-7C652FF2C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644" y="1697994"/>
            <a:ext cx="2188813" cy="21888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73781A6-6F5F-4769-B115-A0B81B20E4F5}"/>
              </a:ext>
            </a:extLst>
          </p:cNvPr>
          <p:cNvSpPr txBox="1"/>
          <p:nvPr/>
        </p:nvSpPr>
        <p:spPr>
          <a:xfrm>
            <a:off x="6402472" y="3429000"/>
            <a:ext cx="2102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lv-LV" sz="2100" i="1" dirty="0">
                <a:solidFill>
                  <a:prstClr val="white"/>
                </a:solidFill>
                <a:latin typeface="Franklin Gothic Book" panose="020B0502020104020203"/>
              </a:rPr>
              <a:t>#INTRODUCTION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7B548E-3180-4A8C-981E-E10021945551}"/>
              </a:ext>
            </a:extLst>
          </p:cNvPr>
          <p:cNvSpPr txBox="1"/>
          <p:nvPr/>
        </p:nvSpPr>
        <p:spPr>
          <a:xfrm>
            <a:off x="6386636" y="1849498"/>
            <a:ext cx="204882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lv-LV" sz="1350" dirty="0">
                <a:solidFill>
                  <a:prstClr val="white"/>
                </a:solidFill>
                <a:latin typeface="Franklin Gothic Book" panose="020B0502020104020203"/>
              </a:rPr>
              <a:t>SHORT &amp; SIMPLE</a:t>
            </a:r>
          </a:p>
        </p:txBody>
      </p:sp>
    </p:spTree>
    <p:extLst>
      <p:ext uri="{BB962C8B-B14F-4D97-AF65-F5344CB8AC3E}">
        <p14:creationId xmlns:p14="http://schemas.microsoft.com/office/powerpoint/2010/main" val="674873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5624E5-EBC9-48CB-8A7F-45F465BED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2B3485"/>
                </a:solidFill>
                <a:latin typeface="Trebuchet MS"/>
              </a:rPr>
              <a:t>Today's storytellers</a:t>
            </a:r>
            <a:endParaRPr lang="en-US" dirty="0">
              <a:solidFill>
                <a:srgbClr val="2B3485"/>
              </a:solidFill>
            </a:endParaRPr>
          </a:p>
        </p:txBody>
      </p:sp>
      <p:pic>
        <p:nvPicPr>
          <p:cNvPr id="4" name="Picture 4" descr="A picture containing person, person, clothing, posing&#10;&#10;Description automatically generated">
            <a:extLst>
              <a:ext uri="{FF2B5EF4-FFF2-40B4-BE49-F238E27FC236}">
                <a16:creationId xmlns:a16="http://schemas.microsoft.com/office/drawing/2014/main" xmlns="" id="{0261C0EC-D570-491B-B666-FAC38238D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7" r="909" b="24390"/>
          <a:stretch/>
        </p:blipFill>
        <p:spPr>
          <a:xfrm>
            <a:off x="502902" y="2049781"/>
            <a:ext cx="1091531" cy="1130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0E50ABF0-9FBF-4039-86E8-A71A470676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66" r="840" b="25424"/>
          <a:stretch/>
        </p:blipFill>
        <p:spPr>
          <a:xfrm>
            <a:off x="502902" y="3405876"/>
            <a:ext cx="1091524" cy="10771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F6A932AD-92A7-440C-88F2-124A386A4C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35" r="840" b="18405"/>
          <a:stretch/>
        </p:blipFill>
        <p:spPr>
          <a:xfrm>
            <a:off x="502902" y="4731915"/>
            <a:ext cx="1091524" cy="1073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xmlns="" id="{B5CB606D-69A8-420F-9B0F-CF94E3633F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40" b="13376"/>
          <a:stretch/>
        </p:blipFill>
        <p:spPr>
          <a:xfrm>
            <a:off x="3292241" y="2049400"/>
            <a:ext cx="1091444" cy="11651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F04F2AFE-DE2B-4E22-A78A-4DB5B7E302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2241" y="3428563"/>
            <a:ext cx="1091444" cy="1080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xmlns="" id="{134566F3-33BA-47B0-94B5-B0F43B457B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40" b="28305"/>
          <a:stretch/>
        </p:blipFill>
        <p:spPr>
          <a:xfrm>
            <a:off x="3292241" y="4734842"/>
            <a:ext cx="1091524" cy="10831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AED6EFE-84BF-4B5D-A590-3F9F2669AFB2}"/>
              </a:ext>
            </a:extLst>
          </p:cNvPr>
          <p:cNvSpPr txBox="1"/>
          <p:nvPr/>
        </p:nvSpPr>
        <p:spPr>
          <a:xfrm>
            <a:off x="1637951" y="2256639"/>
            <a:ext cx="148485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Annika Holmström</a:t>
            </a:r>
            <a:endParaRPr lang="en-US" sz="1200" dirty="0"/>
          </a:p>
          <a:p>
            <a:r>
              <a:rPr lang="en-US" sz="1200" dirty="0"/>
              <a:t>Contact Point </a:t>
            </a:r>
          </a:p>
          <a:p>
            <a:r>
              <a:rPr lang="en-US" sz="1200" dirty="0"/>
              <a:t>Sweden South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946F18B-9128-453C-91CB-1DD6FDB1BBE0}"/>
              </a:ext>
            </a:extLst>
          </p:cNvPr>
          <p:cNvSpPr txBox="1"/>
          <p:nvPr/>
        </p:nvSpPr>
        <p:spPr>
          <a:xfrm>
            <a:off x="4385345" y="2256639"/>
            <a:ext cx="13695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Ester Laurell</a:t>
            </a:r>
          </a:p>
          <a:p>
            <a:r>
              <a:rPr lang="en-US" sz="1200" dirty="0"/>
              <a:t>Contact Point </a:t>
            </a:r>
            <a:endParaRPr lang="en-US" dirty="0" err="1"/>
          </a:p>
          <a:p>
            <a:r>
              <a:rPr lang="en-US" sz="1200" dirty="0" err="1"/>
              <a:t>Åland</a:t>
            </a:r>
            <a:endParaRPr lang="en-US" dirty="0" err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4F25867-F141-4614-A8F6-AE3A4C60A5EA}"/>
              </a:ext>
            </a:extLst>
          </p:cNvPr>
          <p:cNvSpPr txBox="1"/>
          <p:nvPr/>
        </p:nvSpPr>
        <p:spPr>
          <a:xfrm>
            <a:off x="1637950" y="3714225"/>
            <a:ext cx="12226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Annika Mändla</a:t>
            </a:r>
          </a:p>
          <a:p>
            <a:r>
              <a:rPr lang="en-US" sz="1200" dirty="0"/>
              <a:t>Contact Point </a:t>
            </a:r>
          </a:p>
          <a:p>
            <a:r>
              <a:rPr lang="en-US" sz="1200" dirty="0"/>
              <a:t>Estonia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22FF429-0409-4BDA-8281-388FF4067BC5}"/>
              </a:ext>
            </a:extLst>
          </p:cNvPr>
          <p:cNvSpPr txBox="1"/>
          <p:nvPr/>
        </p:nvSpPr>
        <p:spPr>
          <a:xfrm>
            <a:off x="1637950" y="4951601"/>
            <a:ext cx="131707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Daiga </a:t>
            </a:r>
            <a:r>
              <a:rPr lang="en-US" sz="1200" b="1" dirty="0" err="1"/>
              <a:t>Jumburga</a:t>
            </a:r>
            <a:endParaRPr lang="en-US" sz="1200" b="1" dirty="0"/>
          </a:p>
          <a:p>
            <a:r>
              <a:rPr lang="en-US" sz="1200" dirty="0"/>
              <a:t>Contact Point </a:t>
            </a:r>
          </a:p>
          <a:p>
            <a:r>
              <a:rPr lang="en-US" sz="1200" dirty="0"/>
              <a:t>Latvia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4CD65D6-C961-4980-9BEC-7047D6E17568}"/>
              </a:ext>
            </a:extLst>
          </p:cNvPr>
          <p:cNvSpPr txBox="1"/>
          <p:nvPr/>
        </p:nvSpPr>
        <p:spPr>
          <a:xfrm>
            <a:off x="4385344" y="4951601"/>
            <a:ext cx="13695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Rebecka Frej</a:t>
            </a:r>
          </a:p>
          <a:p>
            <a:r>
              <a:rPr lang="en-US" sz="1200" dirty="0"/>
              <a:t>Contact Point </a:t>
            </a:r>
          </a:p>
          <a:p>
            <a:r>
              <a:rPr lang="en-US" sz="1200" dirty="0"/>
              <a:t>Sweden North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9E2E005-3279-441D-BDC4-45E041E7BCAA}"/>
              </a:ext>
            </a:extLst>
          </p:cNvPr>
          <p:cNvSpPr txBox="1"/>
          <p:nvPr/>
        </p:nvSpPr>
        <p:spPr>
          <a:xfrm>
            <a:off x="4385345" y="3714226"/>
            <a:ext cx="12541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Julia </a:t>
            </a:r>
            <a:r>
              <a:rPr lang="en-US" sz="1200" b="1" dirty="0" err="1"/>
              <a:t>Jokelin</a:t>
            </a:r>
            <a:endParaRPr lang="en-US" sz="1200" b="1"/>
          </a:p>
          <a:p>
            <a:r>
              <a:rPr lang="en-US" sz="1200" dirty="0"/>
              <a:t>Contact Point </a:t>
            </a:r>
          </a:p>
          <a:p>
            <a:r>
              <a:rPr lang="en-US" sz="1200" dirty="0"/>
              <a:t>Finland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92CDE1B-FC20-42B5-8296-2178D534B6A1}"/>
              </a:ext>
            </a:extLst>
          </p:cNvPr>
          <p:cNvSpPr txBox="1"/>
          <p:nvPr/>
        </p:nvSpPr>
        <p:spPr>
          <a:xfrm>
            <a:off x="6849611" y="2759978"/>
            <a:ext cx="15372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Kersti Valde-Komp</a:t>
            </a:r>
          </a:p>
          <a:p>
            <a:r>
              <a:rPr lang="en-US" sz="1200" dirty="0"/>
              <a:t>Communication </a:t>
            </a:r>
            <a:endParaRPr lang="en-US" dirty="0"/>
          </a:p>
          <a:p>
            <a:r>
              <a:rPr lang="en-US" sz="1200" dirty="0"/>
              <a:t>Specialist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24FBF4B-1DA4-42F4-949F-7CEC3AAB042F}"/>
              </a:ext>
            </a:extLst>
          </p:cNvPr>
          <p:cNvSpPr txBox="1"/>
          <p:nvPr/>
        </p:nvSpPr>
        <p:spPr>
          <a:xfrm>
            <a:off x="6902041" y="4144161"/>
            <a:ext cx="143242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Nina Luostarinen</a:t>
            </a:r>
          </a:p>
          <a:p>
            <a:r>
              <a:rPr lang="en-US" sz="1200" dirty="0"/>
              <a:t>Lecturer</a:t>
            </a:r>
          </a:p>
          <a:p>
            <a:r>
              <a:rPr lang="en-US" sz="1200" dirty="0"/>
              <a:t>HUMAK University of Applied Sciences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ACD1AB5A-CDB6-4860-B2F7-6561534A9B9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266" t="15181" r="36782" b="42205"/>
          <a:stretch/>
        </p:blipFill>
        <p:spPr>
          <a:xfrm>
            <a:off x="5756149" y="2544460"/>
            <a:ext cx="1095978" cy="11732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49A77172-F9F3-47A1-8308-9AAA24F7A1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849" t="9069" r="16736" b="19382"/>
          <a:stretch/>
        </p:blipFill>
        <p:spPr>
          <a:xfrm>
            <a:off x="5744609" y="3939462"/>
            <a:ext cx="1107963" cy="10898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61511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8483" y="1035795"/>
            <a:ext cx="2840332" cy="185142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lv-LV" dirty="0">
                <a:solidFill>
                  <a:schemeClr val="tx1"/>
                </a:solidFill>
              </a:rPr>
              <a:t/>
            </a:r>
            <a:br>
              <a:rPr lang="lv-LV" dirty="0">
                <a:solidFill>
                  <a:schemeClr val="tx1"/>
                </a:solidFill>
              </a:rPr>
            </a:br>
            <a:r>
              <a:rPr lang="lv-LV" dirty="0">
                <a:solidFill>
                  <a:schemeClr val="tx1"/>
                </a:solidFill>
              </a:rPr>
              <a:t>ENTER Canva.COM </a:t>
            </a:r>
            <a:br>
              <a:rPr lang="lv-LV" dirty="0">
                <a:solidFill>
                  <a:schemeClr val="tx1"/>
                </a:solidFill>
              </a:rPr>
            </a:br>
            <a:r>
              <a:rPr lang="lv-LV" dirty="0">
                <a:solidFill>
                  <a:schemeClr val="tx1"/>
                </a:solidFill>
              </a:rPr>
              <a:t>&amp;</a:t>
            </a:r>
            <a:br>
              <a:rPr lang="lv-LV" dirty="0">
                <a:solidFill>
                  <a:schemeClr val="tx1"/>
                </a:solidFill>
              </a:rPr>
            </a:br>
            <a:r>
              <a:rPr lang="lv-LV" dirty="0">
                <a:solidFill>
                  <a:schemeClr val="tx1"/>
                </a:solidFill>
              </a:rPr>
              <a:t>CREATE FREE ACCOUNT</a:t>
            </a:r>
            <a:endParaRPr lang="en-US" dirty="0">
              <a:solidFill>
                <a:srgbClr val="FF9933"/>
              </a:solidFill>
            </a:endParaRPr>
          </a:p>
        </p:txBody>
      </p:sp>
      <p:pic>
        <p:nvPicPr>
          <p:cNvPr id="5" name="Picture 4" descr="A bowl of oranges ">
            <a:extLst>
              <a:ext uri="{FF2B5EF4-FFF2-40B4-BE49-F238E27FC236}">
                <a16:creationId xmlns:a16="http://schemas.microsoft.com/office/drawing/2014/main" xmlns="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15" y="857257"/>
            <a:ext cx="5653264" cy="514349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1927" y="1200151"/>
            <a:ext cx="2633425" cy="685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79E29E-4963-47E7-9B7A-7C652FF2C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149" y="3633393"/>
            <a:ext cx="2188813" cy="218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2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9930" y="1015420"/>
            <a:ext cx="3097417" cy="1255844"/>
          </a:xfrm>
        </p:spPr>
        <p:txBody>
          <a:bodyPr anchor="ctr">
            <a:normAutofit/>
          </a:bodyPr>
          <a:lstStyle/>
          <a:p>
            <a:pPr algn="ctr"/>
            <a:r>
              <a:rPr lang="lv-LV" sz="3300" dirty="0" err="1">
                <a:solidFill>
                  <a:schemeClr val="tx1"/>
                </a:solidFill>
              </a:rPr>
              <a:t>Templates</a:t>
            </a:r>
            <a:endParaRPr lang="en-US" sz="3300" dirty="0">
              <a:solidFill>
                <a:schemeClr val="tx1"/>
              </a:solidFill>
            </a:endParaRPr>
          </a:p>
        </p:txBody>
      </p:sp>
      <p:pic>
        <p:nvPicPr>
          <p:cNvPr id="5" name="Picture 4" descr="A bowl of oranges ">
            <a:extLst>
              <a:ext uri="{FF2B5EF4-FFF2-40B4-BE49-F238E27FC236}">
                <a16:creationId xmlns:a16="http://schemas.microsoft.com/office/drawing/2014/main" xmlns="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1903542" y="1015421"/>
            <a:ext cx="1694778" cy="154195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1927" y="1200151"/>
            <a:ext cx="2633425" cy="685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79E29E-4963-47E7-9B7A-7C652FF2C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61" y="1015421"/>
            <a:ext cx="1545020" cy="1545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14E9EB-2254-41F6-8891-5D04B01178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60" y="2951607"/>
            <a:ext cx="8929080" cy="2890973"/>
          </a:xfrm>
          <a:prstGeom prst="rect">
            <a:avLst/>
          </a:prstGeo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xmlns="" id="{7E50A8DC-7060-46E8-9895-F7BB5E332633}"/>
              </a:ext>
            </a:extLst>
          </p:cNvPr>
          <p:cNvSpPr/>
          <p:nvPr/>
        </p:nvSpPr>
        <p:spPr>
          <a:xfrm rot="16200000">
            <a:off x="1546116" y="4200609"/>
            <a:ext cx="116587" cy="1324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lv-LV" sz="1350">
              <a:solidFill>
                <a:prstClr val="white"/>
              </a:solidFill>
              <a:latin typeface="Franklin Gothic Book" panose="020B0502020104020203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064FD5C-2DD2-42CE-90B7-96FD6B38D898}"/>
              </a:ext>
            </a:extLst>
          </p:cNvPr>
          <p:cNvCxnSpPr>
            <a:cxnSpLocks/>
          </p:cNvCxnSpPr>
          <p:nvPr/>
        </p:nvCxnSpPr>
        <p:spPr>
          <a:xfrm>
            <a:off x="178308" y="3888486"/>
            <a:ext cx="0" cy="1885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3BEC32B-373D-4F60-915F-54E7D2BEB32F}"/>
              </a:ext>
            </a:extLst>
          </p:cNvPr>
          <p:cNvCxnSpPr/>
          <p:nvPr/>
        </p:nvCxnSpPr>
        <p:spPr>
          <a:xfrm>
            <a:off x="178309" y="3888486"/>
            <a:ext cx="1261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5EECB68-53C8-4B86-963F-216BA688F1A7}"/>
              </a:ext>
            </a:extLst>
          </p:cNvPr>
          <p:cNvCxnSpPr/>
          <p:nvPr/>
        </p:nvCxnSpPr>
        <p:spPr>
          <a:xfrm>
            <a:off x="178309" y="5774436"/>
            <a:ext cx="1261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E60E1941-1F6F-4868-9C4C-344B73A8BF89}"/>
              </a:ext>
            </a:extLst>
          </p:cNvPr>
          <p:cNvCxnSpPr>
            <a:cxnSpLocks/>
          </p:cNvCxnSpPr>
          <p:nvPr/>
        </p:nvCxnSpPr>
        <p:spPr>
          <a:xfrm>
            <a:off x="1430738" y="3888486"/>
            <a:ext cx="0" cy="1885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row: Down 33">
            <a:extLst>
              <a:ext uri="{FF2B5EF4-FFF2-40B4-BE49-F238E27FC236}">
                <a16:creationId xmlns:a16="http://schemas.microsoft.com/office/drawing/2014/main" xmlns="" id="{C041B3C2-90DC-436E-A42C-17EB350E0D79}"/>
              </a:ext>
            </a:extLst>
          </p:cNvPr>
          <p:cNvSpPr/>
          <p:nvPr/>
        </p:nvSpPr>
        <p:spPr>
          <a:xfrm rot="16200000">
            <a:off x="4522486" y="5029985"/>
            <a:ext cx="116587" cy="1324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lv-LV" sz="1350">
              <a:solidFill>
                <a:prstClr val="white"/>
              </a:solidFill>
              <a:latin typeface="Franklin Gothic Book" panose="020B0502020104020203"/>
            </a:endParaRP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xmlns="" id="{F4108DDD-5C0E-43AF-81A6-643120D28DDE}"/>
              </a:ext>
            </a:extLst>
          </p:cNvPr>
          <p:cNvSpPr/>
          <p:nvPr/>
        </p:nvSpPr>
        <p:spPr>
          <a:xfrm rot="16200000">
            <a:off x="4522486" y="5293670"/>
            <a:ext cx="116587" cy="1324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lv-LV" sz="1350">
              <a:solidFill>
                <a:prstClr val="white"/>
              </a:solidFill>
              <a:latin typeface="Franklin Gothic Book" panose="020B0502020104020203"/>
            </a:endParaRP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xmlns="" id="{E3DE9651-0668-4B9A-B033-E263BAC904E7}"/>
              </a:ext>
            </a:extLst>
          </p:cNvPr>
          <p:cNvSpPr/>
          <p:nvPr/>
        </p:nvSpPr>
        <p:spPr>
          <a:xfrm rot="16200000">
            <a:off x="4525136" y="4752676"/>
            <a:ext cx="116587" cy="1324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lv-LV" sz="1350">
              <a:solidFill>
                <a:prstClr val="white"/>
              </a:solidFill>
              <a:latin typeface="Franklin Gothic Book" panose="020B0502020104020203"/>
            </a:endParaRP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xmlns="" id="{CE37C75A-570B-4E91-AF8E-AE252C2436F6}"/>
              </a:ext>
            </a:extLst>
          </p:cNvPr>
          <p:cNvSpPr/>
          <p:nvPr/>
        </p:nvSpPr>
        <p:spPr>
          <a:xfrm rot="16200000">
            <a:off x="4522486" y="4200609"/>
            <a:ext cx="116587" cy="1324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lv-LV" sz="1350">
              <a:solidFill>
                <a:prstClr val="white"/>
              </a:solidFill>
              <a:latin typeface="Franklin Gothic Book" panose="020B0502020104020203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xmlns="" id="{485179EB-3622-480F-B932-23925AAFD836}"/>
              </a:ext>
            </a:extLst>
          </p:cNvPr>
          <p:cNvSpPr/>
          <p:nvPr/>
        </p:nvSpPr>
        <p:spPr>
          <a:xfrm rot="16200000">
            <a:off x="3036588" y="4752676"/>
            <a:ext cx="116587" cy="1324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lv-LV" sz="1350">
              <a:solidFill>
                <a:prstClr val="white"/>
              </a:solidFill>
              <a:latin typeface="Franklin Gothic Book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330654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bowl of oranges ">
            <a:extLst>
              <a:ext uri="{FF2B5EF4-FFF2-40B4-BE49-F238E27FC236}">
                <a16:creationId xmlns:a16="http://schemas.microsoft.com/office/drawing/2014/main" xmlns="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7566436" y="4563913"/>
            <a:ext cx="1397126" cy="127114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1927" y="1200151"/>
            <a:ext cx="2633425" cy="685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79E29E-4963-47E7-9B7A-7C652FF2C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854" y="4563913"/>
            <a:ext cx="1271144" cy="127114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4C7F7128-7763-4E5B-B71E-4E8713C0D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4855" y="1200149"/>
            <a:ext cx="2613137" cy="748722"/>
          </a:xfrm>
        </p:spPr>
        <p:txBody>
          <a:bodyPr>
            <a:normAutofit/>
          </a:bodyPr>
          <a:lstStyle/>
          <a:p>
            <a:pPr algn="ctr"/>
            <a:r>
              <a:rPr lang="lv-LV" sz="3300" dirty="0"/>
              <a:t>elements</a:t>
            </a:r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0178AB3E-8829-478E-9B8E-B9D20735B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70" y="1138920"/>
            <a:ext cx="4045754" cy="4696136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B0A8BB51-3598-4822-A853-C5671729E7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131" y="2336844"/>
            <a:ext cx="1957388" cy="2300288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027818F-BACC-41C0-AE98-83FD4B2CDC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082" y="2505075"/>
            <a:ext cx="2613137" cy="145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21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bowl of oranges ">
            <a:extLst>
              <a:ext uri="{FF2B5EF4-FFF2-40B4-BE49-F238E27FC236}">
                <a16:creationId xmlns:a16="http://schemas.microsoft.com/office/drawing/2014/main" xmlns="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7363528" y="4640763"/>
            <a:ext cx="1364464" cy="124142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1927" y="1200151"/>
            <a:ext cx="2633425" cy="685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79E29E-4963-47E7-9B7A-7C652FF2C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940" y="4640762"/>
            <a:ext cx="1241426" cy="124142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4C7F7128-7763-4E5B-B71E-4E8713C0D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4855" y="1200149"/>
            <a:ext cx="2613137" cy="748722"/>
          </a:xfrm>
        </p:spPr>
        <p:txBody>
          <a:bodyPr>
            <a:normAutofit/>
          </a:bodyPr>
          <a:lstStyle/>
          <a:p>
            <a:pPr algn="ctr"/>
            <a:r>
              <a:rPr lang="lv-LV" sz="3300" dirty="0" err="1"/>
              <a:t>uploads</a:t>
            </a:r>
            <a:endParaRPr lang="lv-LV" sz="3300" dirty="0"/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1BEA05CF-E303-4CA1-B434-5AB8DFA0B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81" y="1200150"/>
            <a:ext cx="3178787" cy="34063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DC3FDBF-0AA2-41E1-AA17-05EFD4FC52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642" y="3953191"/>
            <a:ext cx="1834326" cy="199236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B6314650-7189-444E-9572-B13F6528E201}"/>
              </a:ext>
            </a:extLst>
          </p:cNvPr>
          <p:cNvCxnSpPr/>
          <p:nvPr/>
        </p:nvCxnSpPr>
        <p:spPr>
          <a:xfrm>
            <a:off x="1686568" y="3677317"/>
            <a:ext cx="271819" cy="3722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989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bowl of oranges ">
            <a:extLst>
              <a:ext uri="{FF2B5EF4-FFF2-40B4-BE49-F238E27FC236}">
                <a16:creationId xmlns:a16="http://schemas.microsoft.com/office/drawing/2014/main" xmlns="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7318225" y="4563914"/>
            <a:ext cx="1397126" cy="127114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1927" y="1200151"/>
            <a:ext cx="2633425" cy="685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79E29E-4963-47E7-9B7A-7C652FF2C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854" y="4563913"/>
            <a:ext cx="1271144" cy="127114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4C7F7128-7763-4E5B-B71E-4E8713C0D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4855" y="1200149"/>
            <a:ext cx="2613137" cy="748722"/>
          </a:xfrm>
        </p:spPr>
        <p:txBody>
          <a:bodyPr>
            <a:normAutofit/>
          </a:bodyPr>
          <a:lstStyle/>
          <a:p>
            <a:pPr algn="ctr"/>
            <a:r>
              <a:rPr lang="lv-LV" sz="3300" dirty="0" err="1"/>
              <a:t>text</a:t>
            </a:r>
            <a:endParaRPr lang="lv-LV" sz="3300" dirty="0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AB9A17AC-E1D8-4DFA-8AD2-7D08689B0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77" y="1572604"/>
            <a:ext cx="3248127" cy="2586038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xmlns="" id="{ED0BE273-C7E5-467F-9104-3061B9D2AC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728" y="2737246"/>
            <a:ext cx="2568216" cy="3038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D72B327-5D3F-420C-9099-22D366D8F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077" y="1201102"/>
            <a:ext cx="5095867" cy="2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79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bowl of oranges ">
            <a:extLst>
              <a:ext uri="{FF2B5EF4-FFF2-40B4-BE49-F238E27FC236}">
                <a16:creationId xmlns:a16="http://schemas.microsoft.com/office/drawing/2014/main" xmlns="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7318225" y="4563914"/>
            <a:ext cx="1397126" cy="127114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1927" y="1200151"/>
            <a:ext cx="2633425" cy="685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79E29E-4963-47E7-9B7A-7C652FF2C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854" y="4563913"/>
            <a:ext cx="1271144" cy="127114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4C7F7128-7763-4E5B-B71E-4E8713C0D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4855" y="1200149"/>
            <a:ext cx="2613137" cy="748722"/>
          </a:xfrm>
        </p:spPr>
        <p:txBody>
          <a:bodyPr>
            <a:normAutofit/>
          </a:bodyPr>
          <a:lstStyle/>
          <a:p>
            <a:pPr algn="ctr"/>
            <a:r>
              <a:rPr lang="lv-LV" sz="3300" dirty="0"/>
              <a:t>audio</a:t>
            </a:r>
          </a:p>
        </p:txBody>
      </p: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xmlns="" id="{8639CDB5-C35E-4F01-820D-B06402CF1B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05" y="1200150"/>
            <a:ext cx="3895275" cy="409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07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3503" y="1245156"/>
            <a:ext cx="2633425" cy="78380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lv-LV" sz="1500" dirty="0">
                <a:solidFill>
                  <a:schemeClr val="tx1"/>
                </a:solidFill>
                <a:hlinkClick r:id="rId3"/>
              </a:rPr>
              <a:t/>
            </a:r>
            <a:br>
              <a:rPr lang="lv-LV" sz="1500" dirty="0">
                <a:solidFill>
                  <a:schemeClr val="tx1"/>
                </a:solidFill>
                <a:hlinkClick r:id="rId3"/>
              </a:rPr>
            </a:br>
            <a:r>
              <a:rPr lang="lv-LV" sz="3675" dirty="0" err="1">
                <a:solidFill>
                  <a:schemeClr val="tx1"/>
                </a:solidFill>
              </a:rPr>
              <a:t>more</a:t>
            </a:r>
            <a:r>
              <a:rPr lang="lv-LV" sz="3675" dirty="0">
                <a:solidFill>
                  <a:schemeClr val="tx1"/>
                </a:solidFill>
              </a:rPr>
              <a:t>?</a:t>
            </a:r>
            <a:endParaRPr lang="en-US" sz="3675" dirty="0">
              <a:solidFill>
                <a:schemeClr val="tx1"/>
              </a:solidFill>
            </a:endParaRPr>
          </a:p>
        </p:txBody>
      </p:sp>
      <p:pic>
        <p:nvPicPr>
          <p:cNvPr id="5" name="Picture 4" descr="A bowl of oranges ">
            <a:extLst>
              <a:ext uri="{FF2B5EF4-FFF2-40B4-BE49-F238E27FC236}">
                <a16:creationId xmlns:a16="http://schemas.microsoft.com/office/drawing/2014/main" xmlns="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1753784" y="998782"/>
            <a:ext cx="1694778" cy="154195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1927" y="1200151"/>
            <a:ext cx="2633425" cy="685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79E29E-4963-47E7-9B7A-7C652FF2C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1" y="998782"/>
            <a:ext cx="1545020" cy="1545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8C75C8-DA4D-4078-8200-9FCB46FE0C54}"/>
              </a:ext>
            </a:extLst>
          </p:cNvPr>
          <p:cNvSpPr txBox="1"/>
          <p:nvPr/>
        </p:nvSpPr>
        <p:spPr>
          <a:xfrm>
            <a:off x="1179577" y="3021979"/>
            <a:ext cx="4701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lv-LV" sz="2400" dirty="0">
                <a:solidFill>
                  <a:srgbClr val="FF9933"/>
                </a:solidFill>
                <a:latin typeface="Franklin Gothic Book" panose="020B0502020104020203"/>
              </a:rPr>
              <a:t>1) </a:t>
            </a:r>
            <a:r>
              <a:rPr lang="lv-LV" sz="2400" dirty="0" err="1">
                <a:solidFill>
                  <a:srgbClr val="FF9933"/>
                </a:solidFill>
                <a:latin typeface="Franklin Gothic Book" panose="020B0502020104020203"/>
              </a:rPr>
              <a:t>Upload</a:t>
            </a:r>
            <a:r>
              <a:rPr lang="lv-LV" sz="2400" dirty="0">
                <a:solidFill>
                  <a:srgbClr val="FF9933"/>
                </a:solidFill>
                <a:latin typeface="Franklin Gothic Book" panose="020B0502020104020203"/>
              </a:rPr>
              <a:t> </a:t>
            </a:r>
            <a:r>
              <a:rPr lang="lv-LV" sz="2400" dirty="0" err="1">
                <a:solidFill>
                  <a:srgbClr val="FF9933"/>
                </a:solidFill>
                <a:latin typeface="Franklin Gothic Book" panose="020B0502020104020203"/>
              </a:rPr>
              <a:t>pictures</a:t>
            </a:r>
            <a:r>
              <a:rPr lang="lv-LV" sz="2400" dirty="0">
                <a:solidFill>
                  <a:srgbClr val="FF9933"/>
                </a:solidFill>
                <a:latin typeface="Franklin Gothic Book" panose="020B0502020104020203"/>
              </a:rPr>
              <a:t>;</a:t>
            </a:r>
          </a:p>
          <a:p>
            <a:pPr defTabSz="685800"/>
            <a:r>
              <a:rPr lang="lv-LV" sz="2400" dirty="0">
                <a:solidFill>
                  <a:srgbClr val="FF9933"/>
                </a:solidFill>
                <a:latin typeface="Franklin Gothic Book" panose="020B0502020104020203"/>
              </a:rPr>
              <a:t>2) </a:t>
            </a:r>
            <a:r>
              <a:rPr lang="lv-LV" sz="2400" dirty="0" err="1">
                <a:solidFill>
                  <a:srgbClr val="FF9933"/>
                </a:solidFill>
                <a:latin typeface="Franklin Gothic Book" panose="020B0502020104020203"/>
              </a:rPr>
              <a:t>Add</a:t>
            </a:r>
            <a:r>
              <a:rPr lang="lv-LV" sz="2400" dirty="0">
                <a:solidFill>
                  <a:srgbClr val="FF9933"/>
                </a:solidFill>
                <a:latin typeface="Franklin Gothic Book" panose="020B0502020104020203"/>
              </a:rPr>
              <a:t> Elements, </a:t>
            </a:r>
            <a:r>
              <a:rPr lang="lv-LV" sz="2400" dirty="0" err="1">
                <a:solidFill>
                  <a:srgbClr val="FF9933"/>
                </a:solidFill>
                <a:latin typeface="Franklin Gothic Book" panose="020B0502020104020203"/>
              </a:rPr>
              <a:t>Text</a:t>
            </a:r>
            <a:r>
              <a:rPr lang="lv-LV" sz="2400" dirty="0">
                <a:solidFill>
                  <a:srgbClr val="FF9933"/>
                </a:solidFill>
                <a:latin typeface="Franklin Gothic Book" panose="020B0502020104020203"/>
              </a:rPr>
              <a:t> </a:t>
            </a:r>
            <a:r>
              <a:rPr lang="lv-LV" sz="2400" dirty="0" err="1">
                <a:solidFill>
                  <a:srgbClr val="FF9933"/>
                </a:solidFill>
                <a:latin typeface="Franklin Gothic Book" panose="020B0502020104020203"/>
              </a:rPr>
              <a:t>and</a:t>
            </a:r>
            <a:r>
              <a:rPr lang="lv-LV" sz="2400" dirty="0">
                <a:solidFill>
                  <a:srgbClr val="FF9933"/>
                </a:solidFill>
                <a:latin typeface="Franklin Gothic Book" panose="020B0502020104020203"/>
              </a:rPr>
              <a:t> Audio;</a:t>
            </a:r>
          </a:p>
          <a:p>
            <a:pPr defTabSz="685800"/>
            <a:r>
              <a:rPr lang="lv-LV" sz="2400" dirty="0">
                <a:solidFill>
                  <a:srgbClr val="FF9933"/>
                </a:solidFill>
                <a:latin typeface="Franklin Gothic Book" panose="020B0502020104020203"/>
              </a:rPr>
              <a:t>3) </a:t>
            </a:r>
            <a:r>
              <a:rPr lang="lv-LV" sz="2400" dirty="0" err="1">
                <a:solidFill>
                  <a:srgbClr val="FF9933"/>
                </a:solidFill>
                <a:latin typeface="Franklin Gothic Book" panose="020B0502020104020203"/>
              </a:rPr>
              <a:t>Cut</a:t>
            </a:r>
            <a:r>
              <a:rPr lang="lv-LV" sz="2400" dirty="0">
                <a:solidFill>
                  <a:srgbClr val="FF9933"/>
                </a:solidFill>
                <a:latin typeface="Franklin Gothic Book" panose="020B0502020104020203"/>
              </a:rPr>
              <a:t>, </a:t>
            </a:r>
            <a:r>
              <a:rPr lang="lv-LV" sz="2400" dirty="0" err="1">
                <a:solidFill>
                  <a:srgbClr val="FF9933"/>
                </a:solidFill>
                <a:latin typeface="Franklin Gothic Book" panose="020B0502020104020203"/>
              </a:rPr>
              <a:t>Crop</a:t>
            </a:r>
            <a:r>
              <a:rPr lang="lv-LV" sz="2400" dirty="0">
                <a:solidFill>
                  <a:srgbClr val="FF9933"/>
                </a:solidFill>
                <a:latin typeface="Franklin Gothic Book" panose="020B0502020104020203"/>
              </a:rPr>
              <a:t>, </a:t>
            </a:r>
            <a:r>
              <a:rPr lang="lv-LV" sz="2400" dirty="0" err="1">
                <a:solidFill>
                  <a:srgbClr val="FF9933"/>
                </a:solidFill>
                <a:latin typeface="Franklin Gothic Book" panose="020B0502020104020203"/>
              </a:rPr>
              <a:t>Flip</a:t>
            </a:r>
            <a:r>
              <a:rPr lang="lv-LV" sz="2400" dirty="0">
                <a:solidFill>
                  <a:srgbClr val="FF9933"/>
                </a:solidFill>
                <a:latin typeface="Franklin Gothic Book" panose="020B0502020104020203"/>
              </a:rPr>
              <a:t>, </a:t>
            </a:r>
            <a:r>
              <a:rPr lang="lv-LV" sz="2400" dirty="0" err="1">
                <a:solidFill>
                  <a:srgbClr val="FF9933"/>
                </a:solidFill>
                <a:latin typeface="Franklin Gothic Book" panose="020B0502020104020203"/>
              </a:rPr>
              <a:t>Animate</a:t>
            </a:r>
            <a:endParaRPr lang="lv-LV" sz="2400" dirty="0">
              <a:solidFill>
                <a:srgbClr val="FF9933"/>
              </a:solidFill>
              <a:latin typeface="Franklin Gothic Book" panose="020B050202010402020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43ECAB-CABA-44DE-A4D5-9222960D243B}"/>
              </a:ext>
            </a:extLst>
          </p:cNvPr>
          <p:cNvSpPr txBox="1"/>
          <p:nvPr/>
        </p:nvSpPr>
        <p:spPr>
          <a:xfrm>
            <a:off x="1179576" y="4683531"/>
            <a:ext cx="5995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lv-LV" sz="3600" dirty="0" err="1">
                <a:solidFill>
                  <a:srgbClr val="FFFF00"/>
                </a:solidFill>
                <a:latin typeface="Franklin Gothic Book" panose="020B0502020104020203"/>
              </a:rPr>
              <a:t>Download</a:t>
            </a:r>
            <a:r>
              <a:rPr lang="lv-LV" sz="3600" dirty="0">
                <a:solidFill>
                  <a:srgbClr val="FFFF00"/>
                </a:solidFill>
                <a:latin typeface="Franklin Gothic Book" panose="020B0502020104020203"/>
              </a:rPr>
              <a:t> MP4 video &amp; </a:t>
            </a:r>
            <a:r>
              <a:rPr lang="lv-LV" sz="3600" dirty="0" err="1">
                <a:solidFill>
                  <a:srgbClr val="FFFF00"/>
                </a:solidFill>
                <a:latin typeface="Franklin Gothic Book" panose="020B0502020104020203"/>
              </a:rPr>
              <a:t>share</a:t>
            </a:r>
            <a:r>
              <a:rPr lang="lv-LV" sz="3600" dirty="0">
                <a:solidFill>
                  <a:srgbClr val="FFFF00"/>
                </a:solidFill>
                <a:latin typeface="Franklin Gothic Book" panose="020B0502020104020203"/>
              </a:rPr>
              <a:t>!</a:t>
            </a:r>
          </a:p>
          <a:p>
            <a:pPr defTabSz="685800"/>
            <a:endParaRPr lang="lv-LV" sz="3600" dirty="0">
              <a:solidFill>
                <a:srgbClr val="FFFF00"/>
              </a:solidFill>
              <a:latin typeface="Franklin Gothic Book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07B017-11F5-48C6-B147-1674A8E8AEF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882" y="2374851"/>
            <a:ext cx="2641469" cy="7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87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A bowl of oranges ">
            <a:extLst>
              <a:ext uri="{FF2B5EF4-FFF2-40B4-BE49-F238E27FC236}">
                <a16:creationId xmlns:a16="http://schemas.microsoft.com/office/drawing/2014/main" xmlns="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1753784" y="998782"/>
            <a:ext cx="1694778" cy="154195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1927" y="1200151"/>
            <a:ext cx="2633425" cy="685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79E29E-4963-47E7-9B7A-7C652FF2C0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11" y="998782"/>
            <a:ext cx="1545020" cy="1545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E8C75C8-DA4D-4078-8200-9FCB46FE0C54}"/>
              </a:ext>
            </a:extLst>
          </p:cNvPr>
          <p:cNvSpPr txBox="1"/>
          <p:nvPr/>
        </p:nvSpPr>
        <p:spPr>
          <a:xfrm>
            <a:off x="74416" y="2925500"/>
            <a:ext cx="3692048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dirty="0">
                <a:solidFill>
                  <a:srgbClr val="FF9933"/>
                </a:solidFill>
                <a:latin typeface="Franklin Gothic Book" panose="020B0502020104020203"/>
              </a:rPr>
              <a:t>🎣 </a:t>
            </a:r>
            <a:r>
              <a:rPr lang="en-US" sz="2100" b="1" dirty="0">
                <a:solidFill>
                  <a:srgbClr val="00B0F0"/>
                </a:solidFill>
                <a:latin typeface="Franklin Gothic Book" panose="020B0502020104020203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#CBcope </a:t>
            </a:r>
            <a:endParaRPr lang="lv-LV" sz="2100" b="1" dirty="0">
              <a:solidFill>
                <a:srgbClr val="00B0F0"/>
              </a:solidFill>
              <a:latin typeface="Franklin Gothic Book" panose="020B0502020104020203"/>
            </a:endParaRPr>
          </a:p>
          <a:p>
            <a:pPr algn="ctr" defTabSz="685800">
              <a:defRPr/>
            </a:pPr>
            <a:endParaRPr lang="lv-LV" sz="2100" b="1" dirty="0">
              <a:solidFill>
                <a:srgbClr val="00B0F0"/>
              </a:solidFill>
              <a:latin typeface="Franklin Gothic Book" panose="020B0502020104020203"/>
            </a:endParaRPr>
          </a:p>
          <a:p>
            <a:pPr marL="214313" indent="-214313" defTabSz="685800">
              <a:buFontTx/>
              <a:buChar char="-"/>
              <a:defRPr/>
            </a:pPr>
            <a:r>
              <a:rPr lang="en-US" sz="1350" dirty="0">
                <a:solidFill>
                  <a:prstClr val="white"/>
                </a:solidFill>
                <a:latin typeface="Franklin Gothic Book" panose="020B0502020104020203"/>
              </a:rPr>
              <a:t>introduces with and reminds about</a:t>
            </a:r>
            <a:endParaRPr lang="lv-LV" sz="1350" dirty="0">
              <a:solidFill>
                <a:prstClr val="white"/>
              </a:solidFill>
              <a:latin typeface="Franklin Gothic Book" panose="020B0502020104020203"/>
            </a:endParaRPr>
          </a:p>
          <a:p>
            <a:pPr defTabSz="685800">
              <a:defRPr/>
            </a:pPr>
            <a:r>
              <a:rPr lang="en-US" sz="1350" dirty="0">
                <a:solidFill>
                  <a:prstClr val="white"/>
                </a:solidFill>
                <a:latin typeface="Franklin Gothic Book" panose="020B0502020104020203"/>
              </a:rPr>
              <a:t>Central Baltic </a:t>
            </a:r>
            <a:r>
              <a:rPr lang="en-US" sz="1350" dirty="0" err="1">
                <a:solidFill>
                  <a:prstClr val="white"/>
                </a:solidFill>
                <a:latin typeface="Franklin Gothic Book" panose="020B0502020104020203"/>
              </a:rPr>
              <a:t>Programme</a:t>
            </a:r>
            <a:r>
              <a:rPr lang="en-US" sz="1350" dirty="0">
                <a:solidFill>
                  <a:prstClr val="white"/>
                </a:solidFill>
                <a:latin typeface="Franklin Gothic Book" panose="020B0502020104020203"/>
              </a:rPr>
              <a:t> projects </a:t>
            </a:r>
            <a:endParaRPr lang="lv-LV" sz="1350" dirty="0">
              <a:solidFill>
                <a:prstClr val="white"/>
              </a:solidFill>
              <a:latin typeface="Franklin Gothic Book" panose="020B0502020104020203"/>
            </a:endParaRPr>
          </a:p>
          <a:p>
            <a:pPr defTabSz="685800">
              <a:defRPr/>
            </a:pPr>
            <a:r>
              <a:rPr lang="en-US" sz="1350" dirty="0">
                <a:solidFill>
                  <a:prstClr val="white"/>
                </a:solidFill>
                <a:latin typeface="Franklin Gothic Book" panose="020B0502020104020203"/>
              </a:rPr>
              <a:t>for your inspiration, ideas and information</a:t>
            </a:r>
            <a:r>
              <a:rPr lang="lv-LV" sz="1350" dirty="0">
                <a:solidFill>
                  <a:prstClr val="white"/>
                </a:solidFill>
                <a:latin typeface="Franklin Gothic Book" panose="020B0502020104020203"/>
              </a:rPr>
              <a:t>,</a:t>
            </a:r>
          </a:p>
          <a:p>
            <a:pPr defTabSz="685800">
              <a:defRPr/>
            </a:pPr>
            <a:endParaRPr lang="lv-LV" sz="1350" dirty="0">
              <a:solidFill>
                <a:prstClr val="white"/>
              </a:solidFill>
              <a:latin typeface="Franklin Gothic Book" panose="020B0502020104020203"/>
            </a:endParaRPr>
          </a:p>
          <a:p>
            <a:pPr defTabSz="685800">
              <a:defRPr/>
            </a:pPr>
            <a:r>
              <a:rPr lang="lv-LV" sz="1350" dirty="0">
                <a:solidFill>
                  <a:prstClr val="white"/>
                </a:solidFill>
                <a:latin typeface="Franklin Gothic Book" panose="020B0502020104020203"/>
              </a:rPr>
              <a:t>- </a:t>
            </a:r>
            <a:r>
              <a:rPr lang="lv-LV" sz="1350" dirty="0" err="1">
                <a:solidFill>
                  <a:prstClr val="white"/>
                </a:solidFill>
                <a:latin typeface="Franklin Gothic Book" panose="020B0502020104020203"/>
              </a:rPr>
              <a:t>published</a:t>
            </a:r>
            <a:r>
              <a:rPr lang="lv-LV" sz="1350" dirty="0">
                <a:solidFill>
                  <a:prstClr val="white"/>
                </a:solidFill>
                <a:latin typeface="Franklin Gothic Book" panose="020B0502020104020203"/>
              </a:rPr>
              <a:t> </a:t>
            </a:r>
            <a:r>
              <a:rPr lang="lv-LV" sz="1350" dirty="0" err="1">
                <a:solidFill>
                  <a:prstClr val="white"/>
                </a:solidFill>
                <a:latin typeface="Franklin Gothic Book" panose="020B0502020104020203"/>
              </a:rPr>
              <a:t>on</a:t>
            </a:r>
            <a:r>
              <a:rPr lang="lv-LV" sz="1350" dirty="0">
                <a:solidFill>
                  <a:prstClr val="white"/>
                </a:solidFill>
                <a:latin typeface="Franklin Gothic Book" panose="020B0502020104020203"/>
              </a:rPr>
              <a:t> </a:t>
            </a:r>
            <a:r>
              <a:rPr lang="lv-LV" sz="1350" dirty="0" err="1">
                <a:solidFill>
                  <a:prstClr val="white"/>
                </a:solidFill>
                <a:latin typeface="Franklin Gothic Book" panose="020B0502020104020203"/>
              </a:rPr>
              <a:t>Facebook</a:t>
            </a:r>
            <a:r>
              <a:rPr lang="lv-LV" sz="1350" dirty="0">
                <a:solidFill>
                  <a:prstClr val="white"/>
                </a:solidFill>
                <a:latin typeface="Franklin Gothic Book" panose="020B0502020104020203"/>
              </a:rPr>
              <a:t> @Interreg.lv.</a:t>
            </a:r>
          </a:p>
          <a:p>
            <a:pPr marL="257175" indent="-257175" defTabSz="685800">
              <a:buFontTx/>
              <a:buChar char="-"/>
              <a:defRPr/>
            </a:pPr>
            <a:endParaRPr lang="lv-LV" sz="1500" dirty="0">
              <a:solidFill>
                <a:srgbClr val="FF9933"/>
              </a:solidFill>
              <a:latin typeface="Franklin Gothic Book" panose="020B0502020104020203"/>
            </a:endParaRPr>
          </a:p>
          <a:p>
            <a:pPr defTabSz="685800">
              <a:defRPr/>
            </a:pPr>
            <a:endParaRPr lang="lv-LV" sz="1500" dirty="0">
              <a:solidFill>
                <a:srgbClr val="FF9933"/>
              </a:solidFill>
              <a:latin typeface="Franklin Gothic Book" panose="020B0502020104020203"/>
            </a:endParaRPr>
          </a:p>
          <a:p>
            <a:pPr algn="ctr" defTabSz="685800">
              <a:defRPr/>
            </a:pPr>
            <a:r>
              <a:rPr lang="lv-LV" sz="1500" dirty="0" err="1">
                <a:solidFill>
                  <a:srgbClr val="00B0F0"/>
                </a:solidFill>
                <a:latin typeface="Franklin Gothic Book" panose="020B0502020104020203"/>
              </a:rPr>
              <a:t>Pictures</a:t>
            </a:r>
            <a:r>
              <a:rPr lang="lv-LV" sz="1500" dirty="0">
                <a:solidFill>
                  <a:srgbClr val="00B0F0"/>
                </a:solidFill>
                <a:latin typeface="Franklin Gothic Book" panose="020B0502020104020203"/>
              </a:rPr>
              <a:t> </a:t>
            </a:r>
            <a:r>
              <a:rPr lang="lv-LV" sz="1500" dirty="0" err="1">
                <a:solidFill>
                  <a:srgbClr val="00B0F0"/>
                </a:solidFill>
                <a:latin typeface="Franklin Gothic Book" panose="020B0502020104020203"/>
              </a:rPr>
              <a:t>from</a:t>
            </a:r>
            <a:r>
              <a:rPr lang="lv-LV" sz="1500" dirty="0">
                <a:solidFill>
                  <a:srgbClr val="00B0F0"/>
                </a:solidFill>
                <a:latin typeface="Franklin Gothic Book" panose="020B0502020104020203"/>
              </a:rPr>
              <a:t> </a:t>
            </a:r>
            <a:r>
              <a:rPr lang="lv-LV" sz="1500" dirty="0" err="1">
                <a:solidFill>
                  <a:srgbClr val="00B0F0"/>
                </a:solidFill>
                <a:latin typeface="Franklin Gothic Book" panose="020B0502020104020203"/>
              </a:rPr>
              <a:t>project</a:t>
            </a:r>
            <a:r>
              <a:rPr lang="lv-LV" sz="1500" dirty="0">
                <a:solidFill>
                  <a:srgbClr val="00B0F0"/>
                </a:solidFill>
                <a:latin typeface="Franklin Gothic Book" panose="020B0502020104020203"/>
              </a:rPr>
              <a:t> «</a:t>
            </a:r>
            <a:r>
              <a:rPr lang="lv-LV" sz="1500" dirty="0" err="1">
                <a:solidFill>
                  <a:srgbClr val="00B0F0"/>
                </a:solidFill>
                <a:latin typeface="Franklin Gothic Book" panose="020B0502020104020203"/>
              </a:rPr>
              <a:t>CBSmallPorts</a:t>
            </a:r>
            <a:r>
              <a:rPr lang="lv-LV" sz="1500" dirty="0">
                <a:solidFill>
                  <a:srgbClr val="00B0F0"/>
                </a:solidFill>
                <a:latin typeface="Franklin Gothic Book" panose="020B0502020104020203"/>
              </a:rPr>
              <a:t>» </a:t>
            </a:r>
            <a:r>
              <a:rPr lang="lv-LV" sz="1500" dirty="0" err="1">
                <a:solidFill>
                  <a:srgbClr val="00B0F0"/>
                </a:solidFill>
                <a:latin typeface="Franklin Gothic Book" panose="020B0502020104020203"/>
              </a:rPr>
              <a:t>partners</a:t>
            </a:r>
            <a:r>
              <a:rPr lang="lv-LV" sz="1500" dirty="0">
                <a:solidFill>
                  <a:srgbClr val="00B0F0"/>
                </a:solidFill>
                <a:latin typeface="Franklin Gothic Book" panose="020B0502020104020203"/>
              </a:rPr>
              <a:t> - </a:t>
            </a:r>
            <a:r>
              <a:rPr lang="lv-LV" sz="1500" dirty="0" err="1">
                <a:solidFill>
                  <a:srgbClr val="00B0F0"/>
                </a:solidFill>
                <a:latin typeface="Franklin Gothic Book" panose="020B0502020104020203"/>
              </a:rPr>
              <a:t>Thank</a:t>
            </a:r>
            <a:r>
              <a:rPr lang="lv-LV" sz="1500" dirty="0">
                <a:solidFill>
                  <a:srgbClr val="00B0F0"/>
                </a:solidFill>
                <a:latin typeface="Franklin Gothic Book" panose="020B0502020104020203"/>
              </a:rPr>
              <a:t> </a:t>
            </a:r>
            <a:r>
              <a:rPr lang="lv-LV" sz="1500" dirty="0" err="1">
                <a:solidFill>
                  <a:srgbClr val="00B0F0"/>
                </a:solidFill>
                <a:latin typeface="Franklin Gothic Book" panose="020B0502020104020203"/>
              </a:rPr>
              <a:t>you</a:t>
            </a:r>
            <a:r>
              <a:rPr lang="lv-LV" sz="1500" dirty="0">
                <a:solidFill>
                  <a:srgbClr val="00B0F0"/>
                </a:solidFill>
                <a:latin typeface="Franklin Gothic Book" panose="020B0502020104020203"/>
              </a:rPr>
              <a:t>!</a:t>
            </a:r>
          </a:p>
        </p:txBody>
      </p:sp>
      <p:pic>
        <p:nvPicPr>
          <p:cNvPr id="12" name="CBSmallPorts">
            <a:hlinkClick r:id="" action="ppaction://media"/>
            <a:extLst>
              <a:ext uri="{FF2B5EF4-FFF2-40B4-BE49-F238E27FC236}">
                <a16:creationId xmlns:a16="http://schemas.microsoft.com/office/drawing/2014/main" xmlns="" id="{C779FA6A-B746-4238-B0B9-06C43269290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5113" y="1399031"/>
            <a:ext cx="4520238" cy="4520238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val="2866413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C5398-C628-478A-822A-BE6CBC515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071" y="2119682"/>
            <a:ext cx="2494975" cy="1175799"/>
          </a:xfrm>
        </p:spPr>
        <p:txBody>
          <a:bodyPr anchor="ctr">
            <a:normAutofit/>
          </a:bodyPr>
          <a:lstStyle/>
          <a:p>
            <a:pPr algn="ctr"/>
            <a:r>
              <a:rPr lang="lv-LV" sz="2100" dirty="0">
                <a:solidFill>
                  <a:schemeClr val="tx1"/>
                </a:solidFill>
              </a:rPr>
              <a:t/>
            </a:r>
            <a:br>
              <a:rPr lang="lv-LV" sz="2100" dirty="0">
                <a:solidFill>
                  <a:schemeClr val="tx1"/>
                </a:solidFill>
              </a:rPr>
            </a:br>
            <a:r>
              <a:rPr lang="lv-LV" sz="2100" dirty="0">
                <a:solidFill>
                  <a:schemeClr val="tx1"/>
                </a:solidFill>
              </a:rPr>
              <a:t/>
            </a:r>
            <a:br>
              <a:rPr lang="lv-LV" sz="2100" dirty="0">
                <a:solidFill>
                  <a:schemeClr val="tx1"/>
                </a:solidFill>
              </a:rPr>
            </a:br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7730D41-D3A4-4CFC-91DC-62E6A5AE5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604" y="951689"/>
            <a:ext cx="2750531" cy="255318"/>
          </a:xfrm>
        </p:spPr>
        <p:txBody>
          <a:bodyPr anchor="t">
            <a:noAutofit/>
          </a:bodyPr>
          <a:lstStyle/>
          <a:p>
            <a:pPr algn="ctr"/>
            <a:r>
              <a:rPr lang="lv-LV" dirty="0"/>
              <a:t>Daiga Jumburga </a:t>
            </a:r>
          </a:p>
          <a:p>
            <a:pPr algn="ctr"/>
            <a:r>
              <a:rPr lang="lv-LV" dirty="0"/>
              <a:t>NATIONAL CONTACT POINT OF LATVIA</a:t>
            </a:r>
            <a:endParaRPr lang="en-US" dirty="0"/>
          </a:p>
        </p:txBody>
      </p:sp>
      <p:pic>
        <p:nvPicPr>
          <p:cNvPr id="5" name="Picture 4" descr="A bowl of oranges ">
            <a:extLst>
              <a:ext uri="{FF2B5EF4-FFF2-40B4-BE49-F238E27FC236}">
                <a16:creationId xmlns:a16="http://schemas.microsoft.com/office/drawing/2014/main" xmlns="" id="{46FD3043-02B3-4F91-A2CB-FF01D76F3F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15" y="857257"/>
            <a:ext cx="5653264" cy="514349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1927" y="1200151"/>
            <a:ext cx="2633425" cy="685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79E29E-4963-47E7-9B7A-7C652FF2C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927" y="1883739"/>
            <a:ext cx="2633425" cy="2633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68DD34-882A-406C-A5D2-FAE9181A5E0E}"/>
              </a:ext>
            </a:extLst>
          </p:cNvPr>
          <p:cNvSpPr txBox="1"/>
          <p:nvPr/>
        </p:nvSpPr>
        <p:spPr>
          <a:xfrm>
            <a:off x="6196474" y="1991161"/>
            <a:ext cx="22965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lv-LV" sz="3000" i="1" dirty="0">
                <a:solidFill>
                  <a:prstClr val="white"/>
                </a:solidFill>
                <a:latin typeface="Franklin Gothic Book" panose="020B0502020104020203"/>
              </a:rPr>
              <a:t>THANK YOU!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190DC4-8B45-4BFB-91BA-57965A03D00A}"/>
              </a:ext>
            </a:extLst>
          </p:cNvPr>
          <p:cNvSpPr txBox="1"/>
          <p:nvPr/>
        </p:nvSpPr>
        <p:spPr>
          <a:xfrm>
            <a:off x="6196474" y="4677122"/>
            <a:ext cx="2465180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lv-LV" sz="1200" dirty="0">
                <a:solidFill>
                  <a:prstClr val="white"/>
                </a:solidFill>
                <a:latin typeface="Franklin Gothic Book" panose="020B0502020104020203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daiga.jumburga@varam.gov.lv</a:t>
            </a:r>
            <a:endParaRPr lang="lv-LV" sz="1200" dirty="0">
              <a:solidFill>
                <a:prstClr val="white"/>
              </a:solidFill>
              <a:latin typeface="Franklin Gothic Book" panose="020B0502020104020203"/>
            </a:endParaRPr>
          </a:p>
          <a:p>
            <a:pPr algn="ctr" defTabSz="685800"/>
            <a:endParaRPr lang="lv-LV" sz="1200" dirty="0">
              <a:solidFill>
                <a:prstClr val="white"/>
              </a:solidFill>
              <a:latin typeface="Franklin Gothic Book" panose="020B0502020104020203"/>
            </a:endParaRPr>
          </a:p>
          <a:p>
            <a:pPr algn="ctr" defTabSz="685800"/>
            <a:r>
              <a:rPr lang="lv-LV" dirty="0">
                <a:solidFill>
                  <a:prstClr val="white"/>
                </a:solidFill>
                <a:latin typeface="Franklin Gothic Book" panose="020B0502020104020203"/>
              </a:rPr>
              <a:t>Centralbaltic.eu</a:t>
            </a:r>
          </a:p>
          <a:p>
            <a:pPr algn="ctr" defTabSz="685800"/>
            <a:r>
              <a:rPr lang="lv-LV" dirty="0">
                <a:solidFill>
                  <a:prstClr val="white"/>
                </a:solidFill>
                <a:latin typeface="Franklin Gothic Book" panose="020B0502020104020203"/>
              </a:rPr>
              <a:t>Interreg.lv</a:t>
            </a:r>
          </a:p>
          <a:p>
            <a:pPr defTabSz="685800"/>
            <a:endParaRPr lang="lv-LV" sz="1350" dirty="0">
              <a:solidFill>
                <a:prstClr val="white"/>
              </a:solidFill>
              <a:latin typeface="Franklin Gothic Book" panose="020B0502020104020203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C1173455-86E6-49ED-B7A5-9E47F2304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1926" y="4121659"/>
            <a:ext cx="2633483" cy="39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90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56937" y="2423747"/>
            <a:ext cx="7396367" cy="734011"/>
          </a:xfrm>
        </p:spPr>
        <p:txBody>
          <a:bodyPr/>
          <a:lstStyle/>
          <a:p>
            <a:r>
              <a:rPr lang="sv-SE" sz="3200" dirty="0"/>
              <a:t>Communication </a:t>
            </a:r>
            <a:r>
              <a:rPr lang="sv-SE" sz="3200" dirty="0" err="1"/>
              <a:t>seminar</a:t>
            </a:r>
            <a:r>
              <a:rPr lang="sv-SE" sz="3200" dirty="0"/>
              <a:t> 25 Aug 2021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60000" y="4137627"/>
            <a:ext cx="6250412" cy="1085902"/>
          </a:xfrm>
        </p:spPr>
        <p:txBody>
          <a:bodyPr/>
          <a:lstStyle/>
          <a:p>
            <a:pPr algn="l"/>
            <a:r>
              <a:rPr lang="sv-SE" sz="2800" b="1" dirty="0" err="1"/>
              <a:t>Storytelling</a:t>
            </a:r>
            <a:r>
              <a:rPr lang="sv-SE" sz="2800" b="1" dirty="0"/>
              <a:t> – ”</a:t>
            </a:r>
            <a:r>
              <a:rPr lang="sv-SE" sz="2800" b="1" dirty="0" err="1"/>
              <a:t>Cooking</a:t>
            </a:r>
            <a:r>
              <a:rPr lang="sv-SE" sz="2800" b="1" dirty="0"/>
              <a:t>” a video</a:t>
            </a:r>
          </a:p>
          <a:p>
            <a:pPr algn="l"/>
            <a:r>
              <a:rPr lang="sv-SE" dirty="0" err="1"/>
              <a:t>nCP</a:t>
            </a:r>
            <a:r>
              <a:rPr lang="sv-SE" dirty="0"/>
              <a:t> Sweden Annika Holmström</a:t>
            </a:r>
          </a:p>
        </p:txBody>
      </p:sp>
    </p:spTree>
    <p:extLst>
      <p:ext uri="{BB962C8B-B14F-4D97-AF65-F5344CB8AC3E}">
        <p14:creationId xmlns:p14="http://schemas.microsoft.com/office/powerpoint/2010/main" val="542676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20CB5BA4-D7DF-4ED7-9AA4-BFC0CA052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 err="1"/>
              <a:t>Slido</a:t>
            </a:r>
            <a:r>
              <a:rPr lang="sv-FI" dirty="0"/>
              <a:t> – </a:t>
            </a:r>
            <a:r>
              <a:rPr lang="sv-FI" dirty="0" err="1"/>
              <a:t>our</a:t>
            </a:r>
            <a:r>
              <a:rPr lang="sv-FI" dirty="0"/>
              <a:t> </a:t>
            </a:r>
            <a:r>
              <a:rPr lang="sv-FI" dirty="0" err="1"/>
              <a:t>tool</a:t>
            </a:r>
            <a:r>
              <a:rPr lang="sv-FI" dirty="0"/>
              <a:t> for </a:t>
            </a:r>
            <a:r>
              <a:rPr lang="sv-FI" dirty="0" err="1"/>
              <a:t>interaction</a:t>
            </a:r>
            <a:r>
              <a:rPr lang="sv-FI" dirty="0"/>
              <a:t> </a:t>
            </a:r>
            <a:r>
              <a:rPr lang="sv-FI" dirty="0" err="1"/>
              <a:t>today</a:t>
            </a:r>
            <a:endParaRPr lang="sv-FI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xmlns="" id="{87A30F99-645D-4C88-B044-A06ADCB2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7800" indent="0" algn="ctr">
              <a:buNone/>
            </a:pPr>
            <a:endParaRPr lang="en-US" b="0" i="0" dirty="0">
              <a:effectLst/>
              <a:latin typeface="Trebuchet MS" panose="020B0603020202020204" pitchFamily="34" charset="0"/>
            </a:endParaRPr>
          </a:p>
          <a:p>
            <a:pPr marL="177800" indent="0" algn="ctr">
              <a:buNone/>
            </a:pPr>
            <a:endParaRPr lang="en-US" dirty="0"/>
          </a:p>
          <a:p>
            <a:pPr marL="177800" indent="0" algn="ctr">
              <a:buNone/>
            </a:pPr>
            <a:r>
              <a:rPr lang="en-US" b="0" i="0" dirty="0">
                <a:effectLst/>
                <a:latin typeface="Trebuchet MS" panose="020B0603020202020204" pitchFamily="34" charset="0"/>
              </a:rPr>
              <a:t>Please, join</a:t>
            </a:r>
            <a:r>
              <a:rPr lang="en-US" dirty="0">
                <a:latin typeface="Trebuchet MS" panose="020B0603020202020204" pitchFamily="34" charset="0"/>
              </a:rPr>
              <a:t> at </a:t>
            </a:r>
            <a:r>
              <a:rPr lang="en-US" b="1" i="0" dirty="0">
                <a:effectLst/>
                <a:latin typeface="Trebuchet MS" panose="020B0603020202020204" pitchFamily="34" charset="0"/>
              </a:rPr>
              <a:t>slido.com </a:t>
            </a:r>
          </a:p>
          <a:p>
            <a:pPr marL="177800" indent="0" algn="ctr">
              <a:buNone/>
            </a:pPr>
            <a:r>
              <a:rPr lang="en-US" b="1" i="0" dirty="0">
                <a:solidFill>
                  <a:schemeClr val="tx1"/>
                </a:solidFill>
                <a:effectLst/>
                <a:latin typeface="Trebuchet MS" panose="020B0603020202020204" pitchFamily="34" charset="0"/>
              </a:rPr>
              <a:t>#928741</a:t>
            </a:r>
          </a:p>
          <a:p>
            <a:pPr marL="177800" indent="0" algn="ctr">
              <a:buNone/>
            </a:pPr>
            <a:endParaRPr lang="en-US" b="1" dirty="0"/>
          </a:p>
          <a:p>
            <a:pPr marL="177800" indent="0" algn="ctr">
              <a:buNone/>
            </a:pPr>
            <a:r>
              <a:rPr lang="en-US" b="1" i="0" dirty="0">
                <a:solidFill>
                  <a:schemeClr val="tx1"/>
                </a:solidFill>
                <a:effectLst/>
                <a:latin typeface="Trebuchet MS" panose="020B0603020202020204" pitchFamily="34" charset="0"/>
              </a:rPr>
              <a:t>Audience Questions &amp; Answers</a:t>
            </a:r>
          </a:p>
          <a:p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4056853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6814" y="702987"/>
            <a:ext cx="7886700" cy="1224295"/>
          </a:xfrm>
        </p:spPr>
        <p:txBody>
          <a:bodyPr/>
          <a:lstStyle/>
          <a:p>
            <a:r>
              <a:rPr lang="en-GB" sz="2800" b="1" dirty="0"/>
              <a:t>About storytelling via the smartphone </a:t>
            </a:r>
            <a:endParaRPr lang="sv-SE" sz="28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53143" y="1763486"/>
            <a:ext cx="7886700" cy="4906735"/>
          </a:xfrm>
        </p:spPr>
        <p:txBody>
          <a:bodyPr/>
          <a:lstStyle/>
          <a:p>
            <a:pPr lvl="0"/>
            <a:r>
              <a:rPr lang="en-GB" sz="2000" dirty="0"/>
              <a:t>Produce a short video with the help of the smartphone about something that happens in your project - a combination of photos and super short video clips (just a few seconds)</a:t>
            </a:r>
            <a:endParaRPr lang="sv-SE" sz="2000" dirty="0"/>
          </a:p>
          <a:p>
            <a:pPr marL="0" indent="0">
              <a:buNone/>
            </a:pPr>
            <a:endParaRPr lang="sv-SE" sz="2000" dirty="0"/>
          </a:p>
          <a:p>
            <a:pPr lvl="0">
              <a:lnSpc>
                <a:spcPct val="100000"/>
              </a:lnSpc>
            </a:pPr>
            <a:r>
              <a:rPr lang="en-GB" sz="2000" dirty="0"/>
              <a:t>Remember: The final video must be less than 60 seconds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en-GB" sz="2000" dirty="0"/>
              <a:t>– otherwise it will be too “heavy” to use in social media</a:t>
            </a:r>
            <a:endParaRPr lang="sv-SE" sz="2000" dirty="0"/>
          </a:p>
          <a:p>
            <a:pPr marL="0" indent="0">
              <a:buNone/>
            </a:pPr>
            <a:endParaRPr lang="sv-SE" sz="2000" dirty="0"/>
          </a:p>
          <a:p>
            <a:endParaRPr lang="sv-SE" dirty="0"/>
          </a:p>
        </p:txBody>
      </p:sp>
      <p:pic>
        <p:nvPicPr>
          <p:cNvPr id="5" name="Bildobjekt 4" descr="Smartphone Android 5.1 HD 5 Pouces 4G Smart Wake Gesture ...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929" y="3927022"/>
            <a:ext cx="2506434" cy="25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86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661307"/>
            <a:ext cx="7886700" cy="1232807"/>
          </a:xfrm>
        </p:spPr>
        <p:txBody>
          <a:bodyPr/>
          <a:lstStyle/>
          <a:p>
            <a:r>
              <a:rPr lang="sv-SE" sz="2800" b="1" dirty="0"/>
              <a:t>Preparations</a:t>
            </a:r>
            <a:endParaRPr lang="sv-SE" sz="28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44979" y="2269671"/>
            <a:ext cx="7886700" cy="4356326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GB" sz="2000" dirty="0"/>
              <a:t>Take ordinary photos often.</a:t>
            </a:r>
            <a:endParaRPr lang="sv-SE" sz="2000" dirty="0"/>
          </a:p>
          <a:p>
            <a:pPr marL="457200" lvl="0" indent="-457200">
              <a:buFont typeface="+mj-lt"/>
              <a:buAutoNum type="arabicPeriod"/>
            </a:pPr>
            <a:r>
              <a:rPr lang="en-GB" sz="2000" dirty="0"/>
              <a:t>Take super short video clips during all kinds of activities.</a:t>
            </a:r>
            <a:endParaRPr lang="sv-SE" sz="2000" dirty="0"/>
          </a:p>
          <a:p>
            <a:pPr marL="457200" lvl="0" indent="-457200">
              <a:buFont typeface="+mj-lt"/>
              <a:buAutoNum type="arabicPeriod"/>
            </a:pPr>
            <a:r>
              <a:rPr lang="en-GB" sz="2000" dirty="0"/>
              <a:t>Download an app to your smartphone for producing videos.</a:t>
            </a:r>
            <a:endParaRPr lang="sv-SE" sz="2000" dirty="0"/>
          </a:p>
          <a:p>
            <a:pPr marL="457200" lvl="0" indent="-457200">
              <a:buFont typeface="+mj-lt"/>
              <a:buAutoNum type="arabicPeriod"/>
            </a:pPr>
            <a:r>
              <a:rPr lang="en-GB" sz="2000" dirty="0"/>
              <a:t>Choose photos and video clips.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/>
              <a:t>Combine to a short video with the help of the App.</a:t>
            </a:r>
            <a:endParaRPr lang="sv-SE" sz="2000" dirty="0"/>
          </a:p>
          <a:p>
            <a:pPr marL="457200" lvl="0" indent="-457200">
              <a:buFont typeface="+mj-lt"/>
              <a:buAutoNum type="arabicPeriod"/>
            </a:pPr>
            <a:r>
              <a:rPr lang="en-GB" sz="2000" dirty="0"/>
              <a:t>Decide which text/headlines to use – the name of the project, the activity, the date, </a:t>
            </a:r>
            <a:r>
              <a:rPr lang="en-GB" sz="2000" dirty="0" err="1"/>
              <a:t>etc</a:t>
            </a:r>
            <a:endParaRPr lang="sv-SE" sz="2000" dirty="0"/>
          </a:p>
          <a:p>
            <a:pPr marL="457200" lvl="0" indent="-457200">
              <a:buFont typeface="+mj-lt"/>
              <a:buAutoNum type="arabicPeriod"/>
            </a:pPr>
            <a:r>
              <a:rPr lang="sv-FI" sz="2000" dirty="0" err="1"/>
              <a:t>Mandatory</a:t>
            </a:r>
            <a:r>
              <a:rPr lang="sv-FI" sz="2000" dirty="0"/>
              <a:t> logos</a:t>
            </a:r>
            <a:endParaRPr lang="sv-SE" sz="2000" dirty="0"/>
          </a:p>
          <a:p>
            <a:pPr marL="457200" lvl="0" indent="-457200">
              <a:buFont typeface="+mj-lt"/>
              <a:buAutoNum type="arabicPeriod"/>
            </a:pPr>
            <a:r>
              <a:rPr lang="sv-FI" sz="2000" dirty="0" err="1"/>
              <a:t>Add</a:t>
            </a:r>
            <a:r>
              <a:rPr lang="sv-FI" sz="2000" dirty="0"/>
              <a:t> back </a:t>
            </a:r>
            <a:r>
              <a:rPr lang="sv-FI" sz="2000" dirty="0" err="1"/>
              <a:t>ground</a:t>
            </a:r>
            <a:r>
              <a:rPr lang="sv-FI" sz="2000" dirty="0"/>
              <a:t> </a:t>
            </a:r>
            <a:r>
              <a:rPr lang="sv-FI" sz="2000" dirty="0" err="1"/>
              <a:t>music</a:t>
            </a:r>
            <a:r>
              <a:rPr lang="sv-FI" sz="2000" dirty="0"/>
              <a:t>?</a:t>
            </a:r>
            <a:endParaRPr lang="sv-SE" sz="2000" dirty="0"/>
          </a:p>
          <a:p>
            <a:pPr marL="457200" lvl="0" indent="-457200">
              <a:buFont typeface="+mj-lt"/>
              <a:buAutoNum type="arabicPeriod"/>
            </a:pPr>
            <a:r>
              <a:rPr lang="sv-FI" sz="2000" dirty="0"/>
              <a:t>Go!</a:t>
            </a:r>
            <a:endParaRPr lang="sv-SE" sz="2000" dirty="0"/>
          </a:p>
          <a:p>
            <a:pPr marL="457200" indent="-457200">
              <a:buFont typeface="+mj-lt"/>
              <a:buAutoNum type="arabicPeriod"/>
            </a:pPr>
            <a:endParaRPr lang="sv-SE" sz="2000" dirty="0"/>
          </a:p>
        </p:txBody>
      </p:sp>
      <p:pic>
        <p:nvPicPr>
          <p:cNvPr id="4" name="Bildobjekt 3" descr="The Disconnect Between the Advance Care Planning Needs of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267" y="447675"/>
            <a:ext cx="1792784" cy="17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90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/>
              <a:t>My CB video</a:t>
            </a:r>
            <a:endParaRPr lang="sv-SE" sz="2800" b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2000" dirty="0"/>
              <a:t>Marketing the CB-project </a:t>
            </a:r>
            <a:r>
              <a:rPr lang="en-GB" sz="2000" i="1" dirty="0" err="1"/>
              <a:t>Lakesperience</a:t>
            </a:r>
            <a:r>
              <a:rPr lang="en-GB" sz="2000" dirty="0"/>
              <a:t> by showing a walk along the </a:t>
            </a:r>
            <a:r>
              <a:rPr lang="en-GB" sz="2000" dirty="0" err="1"/>
              <a:t>Östgöta</a:t>
            </a:r>
            <a:r>
              <a:rPr lang="en-GB" sz="2000" dirty="0"/>
              <a:t> path in the county of </a:t>
            </a:r>
            <a:r>
              <a:rPr lang="en-GB" sz="2000" dirty="0" err="1"/>
              <a:t>Östergötland</a:t>
            </a:r>
            <a:r>
              <a:rPr lang="en-GB" sz="2000" dirty="0"/>
              <a:t> in Sweden on European Cooperation Day 2020.</a:t>
            </a:r>
            <a:endParaRPr lang="sv-SE" sz="2000" dirty="0"/>
          </a:p>
          <a:p>
            <a:pPr lvl="0"/>
            <a:r>
              <a:rPr lang="en-GB" sz="2000" dirty="0"/>
              <a:t>Because of the corona situation – a walk just together with my husband and our dogs. </a:t>
            </a:r>
            <a:endParaRPr lang="sv-SE" sz="2000" dirty="0"/>
          </a:p>
          <a:p>
            <a:pPr lvl="0"/>
            <a:r>
              <a:rPr lang="en-GB" sz="2000" dirty="0"/>
              <a:t>Still possible market the project and the nice walk in </a:t>
            </a:r>
            <a:r>
              <a:rPr lang="en-GB" sz="2000" dirty="0" err="1"/>
              <a:t>Östergötland</a:t>
            </a:r>
            <a:r>
              <a:rPr lang="en-GB" sz="2000" dirty="0"/>
              <a:t> by the help of the video.</a:t>
            </a:r>
          </a:p>
          <a:p>
            <a:pPr lvl="0"/>
            <a:r>
              <a:rPr lang="en-GB" sz="2000" dirty="0"/>
              <a:t>42 second video</a:t>
            </a:r>
            <a:endParaRPr lang="sv-SE" sz="20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42012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C06044-3CF5-4EA6-BFC0-7C228D38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58" y="1092681"/>
            <a:ext cx="7749306" cy="577678"/>
          </a:xfrm>
        </p:spPr>
        <p:txBody>
          <a:bodyPr anchor="b">
            <a:normAutofit/>
          </a:bodyPr>
          <a:lstStyle/>
          <a:p>
            <a:r>
              <a:rPr lang="sv-SE" sz="2800" b="1" dirty="0">
                <a:latin typeface="Trebuchet MS"/>
              </a:rPr>
              <a:t>7 </a:t>
            </a:r>
            <a:r>
              <a:rPr lang="sv-SE" sz="2800" b="1" dirty="0" err="1">
                <a:latin typeface="Trebuchet MS"/>
              </a:rPr>
              <a:t>photos</a:t>
            </a:r>
            <a:endParaRPr lang="et" sz="2800" b="1" dirty="0">
              <a:latin typeface="Trebuchet M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74188-2D4A-4ACF-A01A-4FAC899D9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950" y="2590200"/>
            <a:ext cx="7715250" cy="444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sv-SE" sz="1900" b="1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t-EE" sz="1900" dirty="0"/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19765">
            <a:off x="3666062" y="4411174"/>
            <a:ext cx="2484287" cy="2009986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5399">
            <a:off x="5306684" y="3525709"/>
            <a:ext cx="3476924" cy="2484292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790" y="2298255"/>
            <a:ext cx="3259100" cy="2445596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4625">
            <a:off x="2056710" y="3331028"/>
            <a:ext cx="2405468" cy="3205069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2800">
            <a:off x="2374530" y="383720"/>
            <a:ext cx="2219065" cy="3021226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033" y="1747156"/>
            <a:ext cx="2208219" cy="3008933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8452">
            <a:off x="5394011" y="563336"/>
            <a:ext cx="3367901" cy="252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95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3034">
            <a:off x="5741878" y="2284944"/>
            <a:ext cx="2816292" cy="408536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245" y="667006"/>
            <a:ext cx="2529711" cy="382942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1500" y="866273"/>
            <a:ext cx="7943850" cy="913541"/>
          </a:xfrm>
        </p:spPr>
        <p:txBody>
          <a:bodyPr/>
          <a:lstStyle/>
          <a:p>
            <a:r>
              <a:rPr lang="en-GB" sz="2800" b="1" dirty="0"/>
              <a:t>4 video clips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2870">
            <a:off x="2417441" y="1118736"/>
            <a:ext cx="2708921" cy="424180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35" y="1768578"/>
            <a:ext cx="2810882" cy="4562935"/>
          </a:xfrm>
          <a:prstGeom prst="rect">
            <a:avLst/>
          </a:prstGeom>
        </p:spPr>
      </p:pic>
      <p:sp>
        <p:nvSpPr>
          <p:cNvPr id="8" name="Ellips 7"/>
          <p:cNvSpPr/>
          <p:nvPr/>
        </p:nvSpPr>
        <p:spPr>
          <a:xfrm>
            <a:off x="2947307" y="6041571"/>
            <a:ext cx="514350" cy="400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/>
          <p:cNvSpPr/>
          <p:nvPr/>
        </p:nvSpPr>
        <p:spPr>
          <a:xfrm>
            <a:off x="4073979" y="5363935"/>
            <a:ext cx="498021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Ellips 9"/>
          <p:cNvSpPr/>
          <p:nvPr/>
        </p:nvSpPr>
        <p:spPr>
          <a:xfrm>
            <a:off x="6604907" y="4318906"/>
            <a:ext cx="473529" cy="3592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/>
          <p:cNvSpPr/>
          <p:nvPr/>
        </p:nvSpPr>
        <p:spPr>
          <a:xfrm>
            <a:off x="7780564" y="6359978"/>
            <a:ext cx="489858" cy="3347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3047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53143" y="1045888"/>
            <a:ext cx="7886700" cy="750256"/>
          </a:xfrm>
        </p:spPr>
        <p:txBody>
          <a:bodyPr/>
          <a:lstStyle/>
          <a:p>
            <a:r>
              <a:rPr lang="sv-SE" sz="2800" b="1" dirty="0"/>
              <a:t>The </a:t>
            </a:r>
            <a:r>
              <a:rPr lang="sv-SE" sz="2800" b="1" dirty="0" err="1"/>
              <a:t>tool</a:t>
            </a:r>
            <a:r>
              <a:rPr lang="sv-SE" sz="2800" b="1" dirty="0"/>
              <a:t> – an </a:t>
            </a:r>
            <a:r>
              <a:rPr lang="sv-SE" sz="2800" b="1" dirty="0" err="1"/>
              <a:t>app</a:t>
            </a:r>
            <a:r>
              <a:rPr lang="sv-SE" sz="2800" b="1" dirty="0"/>
              <a:t> to </a:t>
            </a:r>
            <a:r>
              <a:rPr lang="sv-SE" sz="2800" b="1" dirty="0" err="1"/>
              <a:t>produce</a:t>
            </a:r>
            <a:r>
              <a:rPr lang="sv-SE" sz="2800" b="1" dirty="0"/>
              <a:t> the video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93964" y="2457449"/>
            <a:ext cx="7886700" cy="4645479"/>
          </a:xfrm>
        </p:spPr>
        <p:txBody>
          <a:bodyPr/>
          <a:lstStyle/>
          <a:p>
            <a:r>
              <a:rPr lang="sv-SE" sz="2000" dirty="0"/>
              <a:t>I </a:t>
            </a:r>
            <a:r>
              <a:rPr lang="sv-SE" sz="2000" dirty="0" err="1"/>
              <a:t>used</a:t>
            </a:r>
            <a:r>
              <a:rPr lang="sv-SE" sz="2000" dirty="0"/>
              <a:t> </a:t>
            </a:r>
            <a:r>
              <a:rPr lang="sv-SE" sz="2000" b="1" dirty="0" err="1"/>
              <a:t>InShOt</a:t>
            </a:r>
            <a:r>
              <a:rPr lang="sv-SE" sz="2000" dirty="0"/>
              <a:t> - https://inshot.com/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dirty="0"/>
              <a:t>In the app you can e.g.:</a:t>
            </a:r>
          </a:p>
          <a:p>
            <a:pPr marL="0" indent="0">
              <a:buNone/>
            </a:pPr>
            <a:r>
              <a:rPr lang="en-US" sz="2000" dirty="0"/>
              <a:t>- Trim video, Remove the middle part, Split video, Merge clips, Adjust speed.</a:t>
            </a:r>
          </a:p>
          <a:p>
            <a:endParaRPr lang="sv-SE" sz="2000" dirty="0"/>
          </a:p>
          <a:p>
            <a:endParaRPr lang="sv-SE" sz="2000" dirty="0"/>
          </a:p>
          <a:p>
            <a:endParaRPr lang="sv-SE" sz="2000" dirty="0"/>
          </a:p>
        </p:txBody>
      </p:sp>
      <p:pic>
        <p:nvPicPr>
          <p:cNvPr id="1026" name="Picture 2" descr="https://inshot.com/images/icon%202.png?crc=1903782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224" y="2024516"/>
            <a:ext cx="1289503" cy="12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81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0486" y="760137"/>
            <a:ext cx="7886700" cy="1224295"/>
          </a:xfrm>
        </p:spPr>
        <p:txBody>
          <a:bodyPr/>
          <a:lstStyle/>
          <a:p>
            <a:r>
              <a:rPr lang="sv-SE" sz="2800" b="1" dirty="0" err="1"/>
              <a:t>Finalise</a:t>
            </a:r>
            <a:r>
              <a:rPr lang="sv-SE" sz="2800" b="1" dirty="0"/>
              <a:t> the video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9664" y="2016864"/>
            <a:ext cx="7886700" cy="390700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v-SE" sz="2000" dirty="0" err="1"/>
              <a:t>Decided</a:t>
            </a:r>
            <a:r>
              <a:rPr lang="sv-SE" sz="2000" dirty="0"/>
              <a:t> the order </a:t>
            </a:r>
            <a:r>
              <a:rPr lang="sv-SE" sz="2000" dirty="0" err="1"/>
              <a:t>of</a:t>
            </a:r>
            <a:r>
              <a:rPr lang="sv-SE" sz="2000" dirty="0"/>
              <a:t> the </a:t>
            </a:r>
            <a:r>
              <a:rPr lang="sv-SE" sz="2000" dirty="0" err="1"/>
              <a:t>photos</a:t>
            </a:r>
            <a:r>
              <a:rPr lang="sv-SE" sz="2000" dirty="0"/>
              <a:t> and video clips</a:t>
            </a:r>
          </a:p>
          <a:p>
            <a:pPr marL="457200" indent="-457200">
              <a:buFont typeface="+mj-lt"/>
              <a:buAutoNum type="arabicPeriod"/>
            </a:pPr>
            <a:r>
              <a:rPr lang="sv-SE" sz="2000" dirty="0" err="1"/>
              <a:t>Uploaded</a:t>
            </a:r>
            <a:r>
              <a:rPr lang="sv-SE" sz="2000" dirty="0"/>
              <a:t> </a:t>
            </a:r>
            <a:r>
              <a:rPr lang="sv-SE" sz="2000" dirty="0" err="1"/>
              <a:t>those</a:t>
            </a:r>
            <a:r>
              <a:rPr lang="sv-SE" sz="2000" dirty="0"/>
              <a:t> in the </a:t>
            </a:r>
            <a:r>
              <a:rPr lang="sv-SE" sz="2000" dirty="0" err="1"/>
              <a:t>app</a:t>
            </a:r>
            <a:endParaRPr lang="sv-SE" sz="2000" dirty="0"/>
          </a:p>
          <a:p>
            <a:pPr marL="457200" indent="-457200">
              <a:buFont typeface="+mj-lt"/>
              <a:buAutoNum type="arabicPeriod"/>
            </a:pPr>
            <a:r>
              <a:rPr lang="sv-SE" sz="2000" dirty="0" err="1"/>
              <a:t>Shortened</a:t>
            </a:r>
            <a:r>
              <a:rPr lang="sv-SE" sz="2000" dirty="0"/>
              <a:t> the video clips to </a:t>
            </a:r>
            <a:r>
              <a:rPr lang="sv-SE" sz="2000" dirty="0" err="1"/>
              <a:t>suit</a:t>
            </a:r>
            <a:r>
              <a:rPr lang="sv-SE" sz="2000" dirty="0"/>
              <a:t> the format</a:t>
            </a: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Added headlines by the help of the app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Added music</a:t>
            </a:r>
            <a:endParaRPr lang="sv-SE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Done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008000"/>
                </a:solidFill>
              </a:rPr>
              <a:t>Now your project can inspire others!</a:t>
            </a:r>
          </a:p>
          <a:p>
            <a:endParaRPr lang="sv-SE" sz="2000" b="1" dirty="0">
              <a:solidFill>
                <a:srgbClr val="008000"/>
              </a:solidFill>
            </a:endParaRPr>
          </a:p>
          <a:p>
            <a:endParaRPr lang="sv-SE" dirty="0"/>
          </a:p>
        </p:txBody>
      </p:sp>
      <p:pic>
        <p:nvPicPr>
          <p:cNvPr id="7" name="Bildobjekt 6" descr="Caroline mitt i livet: Snart värme och sol!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493" y="4335235"/>
            <a:ext cx="2648948" cy="22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597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16075" y="1174598"/>
            <a:ext cx="3041475" cy="1224295"/>
          </a:xfrm>
        </p:spPr>
        <p:txBody>
          <a:bodyPr/>
          <a:lstStyle/>
          <a:p>
            <a:r>
              <a:rPr lang="sv-SE" dirty="0"/>
              <a:t>My final video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216075" y="6051947"/>
            <a:ext cx="84669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Link:</a:t>
            </a:r>
            <a:r>
              <a:rPr lang="lv-LV" dirty="0"/>
              <a:t> </a:t>
            </a:r>
            <a:r>
              <a:rPr lang="sv-FI" sz="1600" u="sng" dirty="0">
                <a:hlinkClick r:id="rId4"/>
              </a:rPr>
              <a:t>https://www.facebook.com/annika.holmstromatwork/videos/797719981059126</a:t>
            </a:r>
            <a:endParaRPr lang="sv-SE" sz="1600" dirty="0"/>
          </a:p>
          <a:p>
            <a:endParaRPr lang="sv-SE" sz="1600" dirty="0"/>
          </a:p>
        </p:txBody>
      </p:sp>
      <p:pic>
        <p:nvPicPr>
          <p:cNvPr id="3" name="video-1629713743">
            <a:hlinkClick r:id="" action="ppaction://media"/>
            <a:extLst>
              <a:ext uri="{FF2B5EF4-FFF2-40B4-BE49-F238E27FC236}">
                <a16:creationId xmlns:a16="http://schemas.microsoft.com/office/drawing/2014/main" xmlns="" id="{ED188791-F6DF-406C-BC04-0AE445C09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7550" y="190500"/>
            <a:ext cx="4980065" cy="498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6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71550" y="3137160"/>
            <a:ext cx="7609114" cy="1232609"/>
          </a:xfrm>
        </p:spPr>
        <p:txBody>
          <a:bodyPr/>
          <a:lstStyle/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!</a:t>
            </a:r>
            <a:br>
              <a:rPr lang="sv-SE" dirty="0"/>
            </a:br>
            <a:r>
              <a:rPr lang="sv-SE" sz="2800" dirty="0"/>
              <a:t>annika.holmstrom@regionostergotland.se</a:t>
            </a:r>
          </a:p>
        </p:txBody>
      </p:sp>
    </p:spTree>
    <p:extLst>
      <p:ext uri="{BB962C8B-B14F-4D97-AF65-F5344CB8AC3E}">
        <p14:creationId xmlns:p14="http://schemas.microsoft.com/office/powerpoint/2010/main" val="22314249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80C9FED4-D3F1-456C-BED7-77154ABD1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2816852"/>
            <a:ext cx="7056784" cy="1224295"/>
          </a:xfrm>
        </p:spPr>
        <p:txBody>
          <a:bodyPr/>
          <a:lstStyle/>
          <a:p>
            <a:pPr algn="ctr"/>
            <a:r>
              <a:rPr lang="sv-FI" sz="4400" dirty="0">
                <a:solidFill>
                  <a:srgbClr val="FF0000"/>
                </a:solidFill>
                <a:latin typeface="Trebuchet MS"/>
              </a:rPr>
              <a:t>Short break</a:t>
            </a:r>
          </a:p>
        </p:txBody>
      </p:sp>
    </p:spTree>
    <p:extLst>
      <p:ext uri="{BB962C8B-B14F-4D97-AF65-F5344CB8AC3E}">
        <p14:creationId xmlns:p14="http://schemas.microsoft.com/office/powerpoint/2010/main" val="2491445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5E4258-A675-44B7-AA2F-629A82B8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3" descr="Text&#10;&#10;Description automatically generated">
            <a:extLst>
              <a:ext uri="{FF2B5EF4-FFF2-40B4-BE49-F238E27FC236}">
                <a16:creationId xmlns:a16="http://schemas.microsoft.com/office/drawing/2014/main" xmlns="" id="{ECFD585D-BE34-4704-8AAA-96C345EDF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24" y="-86"/>
            <a:ext cx="9155534" cy="3193486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38F324E-86C5-4D93-AA72-99DF79942876}"/>
              </a:ext>
            </a:extLst>
          </p:cNvPr>
          <p:cNvSpPr txBox="1"/>
          <p:nvPr/>
        </p:nvSpPr>
        <p:spPr>
          <a:xfrm>
            <a:off x="4773336" y="5056464"/>
            <a:ext cx="337237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Julia </a:t>
            </a:r>
            <a:r>
              <a:rPr lang="en-US" dirty="0" err="1"/>
              <a:t>Jokelin</a:t>
            </a:r>
            <a:r>
              <a:rPr lang="en-US" dirty="0"/>
              <a:t> </a:t>
            </a:r>
          </a:p>
          <a:p>
            <a:r>
              <a:rPr lang="en-US" dirty="0"/>
              <a:t>National Contact Point Finland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A449DE-B059-4372-B17A-FA79A0E94FCF}"/>
              </a:ext>
            </a:extLst>
          </p:cNvPr>
          <p:cNvSpPr txBox="1"/>
          <p:nvPr/>
        </p:nvSpPr>
        <p:spPr>
          <a:xfrm>
            <a:off x="4308009" y="4119257"/>
            <a:ext cx="384425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Why storytelling?</a:t>
            </a:r>
          </a:p>
        </p:txBody>
      </p:sp>
    </p:spTree>
    <p:extLst>
      <p:ext uri="{BB962C8B-B14F-4D97-AF65-F5344CB8AC3E}">
        <p14:creationId xmlns:p14="http://schemas.microsoft.com/office/powerpoint/2010/main" val="8800339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492896"/>
            <a:ext cx="5599534" cy="1224295"/>
          </a:xfrm>
        </p:spPr>
        <p:txBody>
          <a:bodyPr/>
          <a:lstStyle/>
          <a:p>
            <a:r>
              <a:rPr lang="et-EE" dirty="0"/>
              <a:t>Annika Mändla	</a:t>
            </a:r>
            <a:br>
              <a:rPr lang="et-EE" dirty="0"/>
            </a:br>
            <a:r>
              <a:rPr lang="et-EE" dirty="0"/>
              <a:t/>
            </a:r>
            <a:br>
              <a:rPr lang="et-EE" dirty="0"/>
            </a:br>
            <a:r>
              <a:rPr lang="et-EE" dirty="0"/>
              <a:t>Con</a:t>
            </a:r>
            <a:r>
              <a:rPr lang="sv-FI" dirty="0"/>
              <a:t>t</a:t>
            </a:r>
            <a:r>
              <a:rPr lang="et-EE" dirty="0"/>
              <a:t>act Point Estonia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85739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Stories</a:t>
            </a:r>
            <a:r>
              <a:rPr lang="et-EE" dirty="0"/>
              <a:t>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45367"/>
            <a:ext cx="7886700" cy="3907005"/>
          </a:xfrm>
        </p:spPr>
        <p:txBody>
          <a:bodyPr/>
          <a:lstStyle/>
          <a:p>
            <a:r>
              <a:rPr lang="et-EE" dirty="0" err="1"/>
              <a:t>Everyday</a:t>
            </a:r>
            <a:r>
              <a:rPr lang="et-EE" dirty="0"/>
              <a:t> </a:t>
            </a:r>
            <a:r>
              <a:rPr lang="et-EE" dirty="0" err="1"/>
              <a:t>work</a:t>
            </a:r>
            <a:r>
              <a:rPr lang="et-EE" dirty="0"/>
              <a:t> – </a:t>
            </a:r>
            <a:r>
              <a:rPr lang="et-EE" dirty="0" err="1"/>
              <a:t>things</a:t>
            </a:r>
            <a:r>
              <a:rPr lang="et-EE" dirty="0"/>
              <a:t> </a:t>
            </a:r>
            <a:r>
              <a:rPr lang="et-EE" dirty="0" err="1"/>
              <a:t>might</a:t>
            </a:r>
            <a:r>
              <a:rPr lang="et-EE" dirty="0"/>
              <a:t> feel </a:t>
            </a:r>
            <a:r>
              <a:rPr lang="et-EE" dirty="0" err="1"/>
              <a:t>not</a:t>
            </a:r>
            <a:r>
              <a:rPr lang="et-EE" dirty="0"/>
              <a:t> </a:t>
            </a:r>
            <a:r>
              <a:rPr lang="et-EE" dirty="0" err="1"/>
              <a:t>story</a:t>
            </a:r>
            <a:r>
              <a:rPr lang="et-EE" dirty="0"/>
              <a:t> </a:t>
            </a:r>
            <a:r>
              <a:rPr lang="et-EE" dirty="0" err="1"/>
              <a:t>worthy</a:t>
            </a:r>
            <a:endParaRPr lang="et-EE" dirty="0"/>
          </a:p>
          <a:p>
            <a:r>
              <a:rPr lang="et-EE" dirty="0" err="1"/>
              <a:t>Boring</a:t>
            </a:r>
            <a:r>
              <a:rPr lang="et-EE" dirty="0"/>
              <a:t> press </a:t>
            </a:r>
            <a:r>
              <a:rPr lang="et-EE" dirty="0" err="1"/>
              <a:t>releases</a:t>
            </a:r>
            <a:r>
              <a:rPr lang="et-EE" dirty="0"/>
              <a:t> – </a:t>
            </a:r>
            <a:r>
              <a:rPr lang="et-EE" dirty="0" err="1"/>
              <a:t>facts</a:t>
            </a:r>
            <a:r>
              <a:rPr lang="et-EE" dirty="0"/>
              <a:t> and </a:t>
            </a:r>
            <a:r>
              <a:rPr lang="et-EE" dirty="0" err="1"/>
              <a:t>figures</a:t>
            </a:r>
            <a:r>
              <a:rPr lang="et-EE" dirty="0"/>
              <a:t>?</a:t>
            </a:r>
          </a:p>
          <a:p>
            <a:endParaRPr lang="et-EE" dirty="0"/>
          </a:p>
          <a:p>
            <a:pPr marL="0" indent="0">
              <a:buNone/>
            </a:pPr>
            <a:r>
              <a:rPr lang="et-EE" dirty="0" err="1"/>
              <a:t>Finding</a:t>
            </a:r>
            <a:r>
              <a:rPr lang="et-EE" dirty="0"/>
              <a:t> a </a:t>
            </a:r>
            <a:r>
              <a:rPr lang="et-EE" dirty="0" err="1"/>
              <a:t>story</a:t>
            </a:r>
            <a:r>
              <a:rPr lang="et-EE" dirty="0"/>
              <a:t>..</a:t>
            </a:r>
          </a:p>
          <a:p>
            <a:r>
              <a:rPr lang="et-EE" dirty="0" err="1"/>
              <a:t>Think</a:t>
            </a:r>
            <a:r>
              <a:rPr lang="et-EE" dirty="0"/>
              <a:t> </a:t>
            </a:r>
            <a:r>
              <a:rPr lang="et-EE" dirty="0" err="1"/>
              <a:t>what</a:t>
            </a:r>
            <a:r>
              <a:rPr lang="et-EE" dirty="0"/>
              <a:t> </a:t>
            </a:r>
            <a:r>
              <a:rPr lang="et-EE" dirty="0" err="1"/>
              <a:t>people</a:t>
            </a:r>
            <a:r>
              <a:rPr lang="et-EE" dirty="0"/>
              <a:t> </a:t>
            </a:r>
            <a:r>
              <a:rPr lang="et-EE" dirty="0" err="1"/>
              <a:t>want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hear</a:t>
            </a:r>
            <a:r>
              <a:rPr lang="et-EE" dirty="0"/>
              <a:t>. </a:t>
            </a:r>
            <a:r>
              <a:rPr lang="et-EE" dirty="0" err="1"/>
              <a:t>Not</a:t>
            </a:r>
            <a:r>
              <a:rPr lang="et-EE" dirty="0"/>
              <a:t> </a:t>
            </a:r>
            <a:r>
              <a:rPr lang="et-EE" dirty="0" err="1"/>
              <a:t>always</a:t>
            </a:r>
            <a:r>
              <a:rPr lang="et-EE" dirty="0"/>
              <a:t> </a:t>
            </a:r>
            <a:r>
              <a:rPr lang="et-EE" dirty="0" err="1"/>
              <a:t>what</a:t>
            </a:r>
            <a:r>
              <a:rPr lang="et-EE" dirty="0"/>
              <a:t> </a:t>
            </a:r>
            <a:r>
              <a:rPr lang="et-EE" dirty="0" err="1"/>
              <a:t>you</a:t>
            </a:r>
            <a:r>
              <a:rPr lang="et-EE" dirty="0"/>
              <a:t> </a:t>
            </a:r>
            <a:r>
              <a:rPr lang="et-EE" dirty="0" err="1"/>
              <a:t>want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tell</a:t>
            </a:r>
            <a:endParaRPr lang="et-EE" dirty="0"/>
          </a:p>
          <a:p>
            <a:r>
              <a:rPr lang="et-EE" dirty="0" err="1"/>
              <a:t>Use</a:t>
            </a:r>
            <a:r>
              <a:rPr lang="et-EE" dirty="0"/>
              <a:t> </a:t>
            </a:r>
            <a:r>
              <a:rPr lang="et-EE" dirty="0" err="1"/>
              <a:t>people</a:t>
            </a:r>
            <a:r>
              <a:rPr lang="et-EE" dirty="0"/>
              <a:t> and </a:t>
            </a:r>
            <a:r>
              <a:rPr lang="et-EE" dirty="0" err="1"/>
              <a:t>their</a:t>
            </a:r>
            <a:r>
              <a:rPr lang="et-EE" dirty="0"/>
              <a:t> personal </a:t>
            </a:r>
            <a:r>
              <a:rPr lang="et-EE" dirty="0" err="1"/>
              <a:t>stories</a:t>
            </a:r>
            <a:r>
              <a:rPr lang="et-EE" dirty="0"/>
              <a:t> (</a:t>
            </a:r>
            <a:r>
              <a:rPr lang="et-EE" dirty="0" err="1"/>
              <a:t>spokesperson</a:t>
            </a:r>
            <a:r>
              <a:rPr lang="et-EE" dirty="0"/>
              <a:t>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83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Example</a:t>
            </a:r>
            <a:r>
              <a:rPr lang="et-EE" dirty="0"/>
              <a:t> </a:t>
            </a:r>
            <a:r>
              <a:rPr lang="et-EE" dirty="0" err="1"/>
              <a:t>from</a:t>
            </a:r>
            <a:r>
              <a:rPr lang="et-EE" dirty="0"/>
              <a:t> </a:t>
            </a:r>
            <a:r>
              <a:rPr lang="et-EE" dirty="0" err="1"/>
              <a:t>Coastal</a:t>
            </a:r>
            <a:r>
              <a:rPr lang="et-EE" dirty="0"/>
              <a:t> </a:t>
            </a:r>
            <a:r>
              <a:rPr lang="et-EE" dirty="0" err="1"/>
              <a:t>Hiking</a:t>
            </a:r>
            <a:r>
              <a:rPr lang="et-EE" dirty="0"/>
              <a:t> </a:t>
            </a:r>
            <a:r>
              <a:rPr lang="et-EE" dirty="0" err="1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69957"/>
            <a:ext cx="6535638" cy="3907005"/>
          </a:xfrm>
        </p:spPr>
        <p:txBody>
          <a:bodyPr/>
          <a:lstStyle/>
          <a:p>
            <a:r>
              <a:rPr lang="et-EE" dirty="0" err="1"/>
              <a:t>Developing</a:t>
            </a:r>
            <a:r>
              <a:rPr lang="et-EE" dirty="0"/>
              <a:t> a </a:t>
            </a:r>
            <a:r>
              <a:rPr lang="et-EE" dirty="0" err="1"/>
              <a:t>hiking</a:t>
            </a:r>
            <a:r>
              <a:rPr lang="et-EE" dirty="0"/>
              <a:t> </a:t>
            </a:r>
            <a:r>
              <a:rPr lang="et-EE" dirty="0" err="1"/>
              <a:t>trail</a:t>
            </a:r>
            <a:r>
              <a:rPr lang="et-EE" dirty="0"/>
              <a:t> – </a:t>
            </a:r>
            <a:r>
              <a:rPr lang="et-EE" dirty="0" err="1"/>
              <a:t>that</a:t>
            </a:r>
            <a:r>
              <a:rPr lang="et-EE" dirty="0"/>
              <a:t> </a:t>
            </a:r>
            <a:r>
              <a:rPr lang="et-EE" dirty="0" err="1"/>
              <a:t>is</a:t>
            </a:r>
            <a:r>
              <a:rPr lang="et-EE" dirty="0"/>
              <a:t> </a:t>
            </a:r>
            <a:r>
              <a:rPr lang="et-EE" u="sng" dirty="0" err="1"/>
              <a:t>not</a:t>
            </a:r>
            <a:r>
              <a:rPr lang="et-EE" dirty="0"/>
              <a:t> a </a:t>
            </a:r>
            <a:r>
              <a:rPr lang="et-EE" dirty="0" err="1"/>
              <a:t>story</a:t>
            </a:r>
            <a:r>
              <a:rPr lang="et-EE" dirty="0"/>
              <a:t> </a:t>
            </a:r>
            <a:r>
              <a:rPr lang="et-EE" dirty="0" err="1"/>
              <a:t>itself</a:t>
            </a:r>
            <a:endParaRPr lang="et-EE" dirty="0"/>
          </a:p>
          <a:p>
            <a:r>
              <a:rPr lang="et-EE" dirty="0"/>
              <a:t>A man </a:t>
            </a:r>
            <a:r>
              <a:rPr lang="et-EE" dirty="0" err="1"/>
              <a:t>walked</a:t>
            </a:r>
            <a:r>
              <a:rPr lang="et-EE" dirty="0"/>
              <a:t> 1100km – </a:t>
            </a:r>
            <a:r>
              <a:rPr lang="et-EE" dirty="0" err="1"/>
              <a:t>that</a:t>
            </a:r>
            <a:r>
              <a:rPr lang="et-EE" dirty="0"/>
              <a:t> </a:t>
            </a:r>
            <a:r>
              <a:rPr lang="et-EE" u="sng" dirty="0" err="1"/>
              <a:t>is</a:t>
            </a:r>
            <a:r>
              <a:rPr lang="et-EE" dirty="0"/>
              <a:t> a </a:t>
            </a:r>
            <a:r>
              <a:rPr lang="et-EE" dirty="0" err="1"/>
              <a:t>story</a:t>
            </a:r>
            <a:endParaRPr lang="et-E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32" y="3974837"/>
            <a:ext cx="1649371" cy="2060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441" y="4005939"/>
            <a:ext cx="3834247" cy="293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76" y="4469564"/>
            <a:ext cx="3613793" cy="2347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342" y="1868293"/>
            <a:ext cx="2216065" cy="26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331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Why</a:t>
            </a:r>
            <a:r>
              <a:rPr lang="et-EE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830" y="2090568"/>
            <a:ext cx="7886700" cy="3907005"/>
          </a:xfrm>
        </p:spPr>
        <p:txBody>
          <a:bodyPr/>
          <a:lstStyle/>
          <a:p>
            <a:r>
              <a:rPr lang="et-EE" dirty="0" err="1"/>
              <a:t>Help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reach</a:t>
            </a:r>
            <a:r>
              <a:rPr lang="et-EE" dirty="0"/>
              <a:t> </a:t>
            </a:r>
            <a:r>
              <a:rPr lang="et-EE" dirty="0" err="1"/>
              <a:t>greater</a:t>
            </a:r>
            <a:r>
              <a:rPr lang="et-EE" dirty="0"/>
              <a:t> </a:t>
            </a:r>
            <a:r>
              <a:rPr lang="et-EE" dirty="0" err="1"/>
              <a:t>purpose</a:t>
            </a:r>
            <a:r>
              <a:rPr lang="et-EE" dirty="0"/>
              <a:t>: </a:t>
            </a:r>
            <a:r>
              <a:rPr lang="et-EE" dirty="0" err="1"/>
              <a:t>attract</a:t>
            </a:r>
            <a:r>
              <a:rPr lang="et-EE" dirty="0"/>
              <a:t> </a:t>
            </a:r>
            <a:r>
              <a:rPr lang="et-EE" dirty="0" err="1"/>
              <a:t>people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hiking</a:t>
            </a:r>
            <a:r>
              <a:rPr lang="et-EE" dirty="0"/>
              <a:t> </a:t>
            </a:r>
            <a:r>
              <a:rPr lang="et-EE" dirty="0" err="1"/>
              <a:t>trail</a:t>
            </a:r>
            <a:r>
              <a:rPr lang="et-EE" dirty="0"/>
              <a:t> (</a:t>
            </a:r>
            <a:r>
              <a:rPr lang="et-EE" dirty="0" err="1"/>
              <a:t>actually</a:t>
            </a:r>
            <a:r>
              <a:rPr lang="et-EE" dirty="0"/>
              <a:t> </a:t>
            </a:r>
            <a:r>
              <a:rPr lang="et-EE" dirty="0" err="1"/>
              <a:t>use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product</a:t>
            </a:r>
            <a:r>
              <a:rPr lang="et-EE" dirty="0"/>
              <a:t> </a:t>
            </a:r>
            <a:r>
              <a:rPr lang="et-EE" dirty="0" err="1"/>
              <a:t>we</a:t>
            </a:r>
            <a:r>
              <a:rPr lang="et-EE" dirty="0"/>
              <a:t> are </a:t>
            </a:r>
            <a:r>
              <a:rPr lang="et-EE" dirty="0" err="1"/>
              <a:t>creating</a:t>
            </a:r>
            <a:r>
              <a:rPr lang="et-EE" dirty="0"/>
              <a:t>), </a:t>
            </a:r>
            <a:r>
              <a:rPr lang="et-EE" dirty="0" err="1"/>
              <a:t>get</a:t>
            </a:r>
            <a:r>
              <a:rPr lang="et-EE" dirty="0"/>
              <a:t> a </a:t>
            </a:r>
            <a:r>
              <a:rPr lang="et-EE" dirty="0" err="1"/>
              <a:t>knowledge</a:t>
            </a:r>
            <a:r>
              <a:rPr lang="et-EE" dirty="0"/>
              <a:t> </a:t>
            </a:r>
            <a:r>
              <a:rPr lang="et-EE" dirty="0" err="1"/>
              <a:t>about</a:t>
            </a:r>
            <a:r>
              <a:rPr lang="et-EE" dirty="0"/>
              <a:t> </a:t>
            </a:r>
            <a:r>
              <a:rPr lang="et-EE" dirty="0" err="1"/>
              <a:t>it</a:t>
            </a:r>
            <a:r>
              <a:rPr lang="et-EE" dirty="0"/>
              <a:t> and </a:t>
            </a:r>
            <a:r>
              <a:rPr lang="et-EE" dirty="0" err="1"/>
              <a:t>about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area</a:t>
            </a:r>
            <a:endParaRPr lang="et-EE" dirty="0"/>
          </a:p>
          <a:p>
            <a:endParaRPr lang="et-EE" dirty="0"/>
          </a:p>
          <a:p>
            <a:r>
              <a:rPr lang="et-EE" dirty="0" err="1"/>
              <a:t>Get</a:t>
            </a:r>
            <a:r>
              <a:rPr lang="et-EE" dirty="0"/>
              <a:t> </a:t>
            </a:r>
            <a:r>
              <a:rPr lang="et-EE" dirty="0" err="1"/>
              <a:t>recognision</a:t>
            </a:r>
            <a:r>
              <a:rPr lang="et-EE" dirty="0"/>
              <a:t> </a:t>
            </a:r>
            <a:r>
              <a:rPr lang="et-EE" dirty="0" err="1"/>
              <a:t>for</a:t>
            </a:r>
            <a:r>
              <a:rPr lang="et-EE" dirty="0"/>
              <a:t> </a:t>
            </a:r>
            <a:r>
              <a:rPr lang="et-EE" dirty="0" err="1"/>
              <a:t>our</a:t>
            </a:r>
            <a:r>
              <a:rPr lang="et-EE" dirty="0"/>
              <a:t> </a:t>
            </a:r>
            <a:r>
              <a:rPr lang="et-EE" dirty="0" err="1"/>
              <a:t>work</a:t>
            </a:r>
            <a:r>
              <a:rPr lang="et-EE" dirty="0"/>
              <a:t>: </a:t>
            </a:r>
            <a:r>
              <a:rPr lang="et-EE" dirty="0" err="1"/>
              <a:t>possibly</a:t>
            </a:r>
            <a:r>
              <a:rPr lang="et-EE" dirty="0"/>
              <a:t> </a:t>
            </a:r>
            <a:r>
              <a:rPr lang="et-EE" dirty="0" err="1"/>
              <a:t>better</a:t>
            </a:r>
            <a:r>
              <a:rPr lang="et-EE" dirty="0"/>
              <a:t> </a:t>
            </a:r>
            <a:r>
              <a:rPr lang="et-EE" dirty="0" err="1"/>
              <a:t>funding</a:t>
            </a:r>
            <a:r>
              <a:rPr lang="et-EE" dirty="0"/>
              <a:t> </a:t>
            </a:r>
            <a:r>
              <a:rPr lang="et-EE" dirty="0" err="1"/>
              <a:t>opportunities</a:t>
            </a:r>
            <a:r>
              <a:rPr lang="et-EE" dirty="0"/>
              <a:t> in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future</a:t>
            </a:r>
            <a:r>
              <a:rPr lang="et-EE" dirty="0"/>
              <a:t>, </a:t>
            </a:r>
            <a:r>
              <a:rPr lang="et-EE" dirty="0" err="1"/>
              <a:t>reliable</a:t>
            </a:r>
            <a:r>
              <a:rPr lang="et-EE" dirty="0"/>
              <a:t> </a:t>
            </a:r>
            <a:r>
              <a:rPr lang="et-EE" dirty="0" err="1"/>
              <a:t>partners</a:t>
            </a:r>
            <a:r>
              <a:rPr lang="et-EE" dirty="0"/>
              <a:t> and so on</a:t>
            </a:r>
          </a:p>
          <a:p>
            <a:endParaRPr lang="et-E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4378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8577" y="1063381"/>
            <a:ext cx="4176464" cy="3861048"/>
          </a:xfrm>
        </p:spPr>
        <p:txBody>
          <a:bodyPr>
            <a:normAutofit/>
          </a:bodyPr>
          <a:lstStyle/>
          <a:p>
            <a:r>
              <a:rPr lang="sv-FI" dirty="0">
                <a:latin typeface="Lucida Handwriting" pitchFamily="66" charset="0"/>
              </a:rPr>
              <a:t>My </a:t>
            </a:r>
            <a:r>
              <a:rPr lang="en-GB" dirty="0">
                <a:latin typeface="Lucida Handwriting" pitchFamily="66" charset="0"/>
              </a:rPr>
              <a:t>storytelling</a:t>
            </a:r>
            <a:r>
              <a:rPr lang="sv-FI" dirty="0">
                <a:latin typeface="Lucida Handwriting" pitchFamily="66" charset="0"/>
              </a:rPr>
              <a:t> story</a:t>
            </a:r>
            <a:endParaRPr lang="sv-FI" sz="1600" dirty="0">
              <a:latin typeface="Lucida Handwriting" pitchFamily="66" charset="0"/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355976" y="3573016"/>
            <a:ext cx="4320480" cy="3284984"/>
          </a:xfrm>
        </p:spPr>
        <p:txBody>
          <a:bodyPr>
            <a:normAutofit/>
          </a:bodyPr>
          <a:lstStyle/>
          <a:p>
            <a:endParaRPr lang="sv-FI" sz="1050" dirty="0">
              <a:solidFill>
                <a:schemeClr val="tx1"/>
              </a:solidFill>
              <a:latin typeface="Lucida Handwriting" pitchFamily="66" charset="0"/>
            </a:endParaRPr>
          </a:p>
          <a:p>
            <a:pPr algn="r"/>
            <a:endParaRPr lang="sv-FI" sz="2000" dirty="0">
              <a:solidFill>
                <a:schemeClr val="tx1"/>
              </a:solidFill>
            </a:endParaRPr>
          </a:p>
          <a:p>
            <a:endParaRPr lang="sv-FI" sz="2000" dirty="0">
              <a:solidFill>
                <a:schemeClr val="tx1"/>
              </a:solidFill>
            </a:endParaRPr>
          </a:p>
          <a:p>
            <a:endParaRPr lang="sv-FI" sz="1200" dirty="0">
              <a:solidFill>
                <a:schemeClr val="tx1"/>
              </a:solidFill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xmlns="" id="{76EA1A8F-59FD-4F40-9DF4-ACB3A75AD9FB}"/>
              </a:ext>
            </a:extLst>
          </p:cNvPr>
          <p:cNvSpPr txBox="1"/>
          <p:nvPr/>
        </p:nvSpPr>
        <p:spPr>
          <a:xfrm>
            <a:off x="683568" y="5159320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Ester Laurell</a:t>
            </a:r>
          </a:p>
          <a:p>
            <a:r>
              <a:rPr lang="sv-FI" dirty="0"/>
              <a:t>National Contact Point Åland</a:t>
            </a:r>
          </a:p>
        </p:txBody>
      </p:sp>
      <p:pic>
        <p:nvPicPr>
          <p:cNvPr id="7" name="Bildobjekt 6" descr="En bild som visar person&#10;&#10;Automatiskt genererad beskrivning">
            <a:extLst>
              <a:ext uri="{FF2B5EF4-FFF2-40B4-BE49-F238E27FC236}">
                <a16:creationId xmlns:a16="http://schemas.microsoft.com/office/drawing/2014/main" xmlns="" id="{A9C15C62-8B0D-4461-B6AB-0F23D7AD46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05918" y="1747281"/>
            <a:ext cx="3490696" cy="3651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8180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5D2FA687-BFCC-4BF4-9ABE-FD068E500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32" y="1844824"/>
            <a:ext cx="2880320" cy="1143000"/>
          </a:xfrm>
        </p:spPr>
        <p:txBody>
          <a:bodyPr>
            <a:normAutofit fontScale="90000"/>
          </a:bodyPr>
          <a:lstStyle/>
          <a:p>
            <a:r>
              <a:rPr lang="sv-FI" dirty="0">
                <a:latin typeface="Lucida Handwriting" panose="03010101010101010101" pitchFamily="66" charset="0"/>
              </a:rPr>
              <a:t>My </a:t>
            </a:r>
            <a:r>
              <a:rPr lang="en-GB" dirty="0">
                <a:latin typeface="Lucida Handwriting" panose="03010101010101010101" pitchFamily="66" charset="0"/>
              </a:rPr>
              <a:t>values</a:t>
            </a:r>
            <a:r>
              <a:rPr lang="sv-FI" dirty="0">
                <a:latin typeface="Lucida Handwriting" panose="03010101010101010101" pitchFamily="66" charset="0"/>
              </a:rPr>
              <a:t>?</a:t>
            </a:r>
          </a:p>
        </p:txBody>
      </p:sp>
      <p:pic>
        <p:nvPicPr>
          <p:cNvPr id="4" name="Platshållare för innehåll 3" descr="En bild som visar person, vägg, inomhus, pojke&#10;&#10;Automatiskt genererad beskrivning">
            <a:extLst>
              <a:ext uri="{FF2B5EF4-FFF2-40B4-BE49-F238E27FC236}">
                <a16:creationId xmlns:a16="http://schemas.microsoft.com/office/drawing/2014/main" xmlns="" id="{3B6AB9A7-5D39-4B7B-BF8D-A88ADF0F4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1195">
            <a:off x="355312" y="721427"/>
            <a:ext cx="3861233" cy="541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objekt 4" descr="En bild som visar utomhus, vatten, himmel, båt&#10;&#10;Automatiskt genererad beskrivning">
            <a:extLst>
              <a:ext uri="{FF2B5EF4-FFF2-40B4-BE49-F238E27FC236}">
                <a16:creationId xmlns:a16="http://schemas.microsoft.com/office/drawing/2014/main" xmlns="" id="{ACC98605-34A4-4591-B2DB-89BAEE0665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4288" y="4346300"/>
            <a:ext cx="1606150" cy="21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22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C966DED9-155A-4B8F-B611-AC51F3D9E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266950"/>
            <a:ext cx="4104456" cy="1666106"/>
          </a:xfrm>
        </p:spPr>
        <p:txBody>
          <a:bodyPr anchor="b">
            <a:normAutofit fontScale="90000"/>
          </a:bodyPr>
          <a:lstStyle/>
          <a:p>
            <a:r>
              <a:rPr lang="sv-FI" sz="4400" b="0" dirty="0">
                <a:latin typeface="Lucida Handwriting" panose="03010101010101010101" pitchFamily="66" charset="0"/>
              </a:rPr>
              <a:t>Concrete situations </a:t>
            </a:r>
            <a:br>
              <a:rPr lang="sv-FI" sz="4400" b="0" dirty="0">
                <a:latin typeface="Lucida Handwriting" panose="03010101010101010101" pitchFamily="66" charset="0"/>
              </a:rPr>
            </a:br>
            <a:r>
              <a:rPr lang="sv-FI" sz="4400" b="0" dirty="0">
                <a:latin typeface="Lucida Handwriting" panose="03010101010101010101" pitchFamily="66" charset="0"/>
              </a:rPr>
              <a:t>as </a:t>
            </a:r>
            <a:br>
              <a:rPr lang="sv-FI" sz="4400" b="0" dirty="0">
                <a:latin typeface="Lucida Handwriting" panose="03010101010101010101" pitchFamily="66" charset="0"/>
              </a:rPr>
            </a:br>
            <a:r>
              <a:rPr lang="en-PH" sz="4400" b="0" dirty="0">
                <a:latin typeface="Lucida Handwriting" panose="03010101010101010101" pitchFamily="66" charset="0"/>
              </a:rPr>
              <a:t>headlines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xmlns="" id="{B3C0EBA2-2138-4B8D-9374-F6CE3358E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62811">
            <a:off x="3196910" y="565498"/>
            <a:ext cx="6959364" cy="5219522"/>
          </a:xfrm>
          <a:noFill/>
        </p:spPr>
      </p:pic>
    </p:spTree>
    <p:extLst>
      <p:ext uri="{BB962C8B-B14F-4D97-AF65-F5344CB8AC3E}">
        <p14:creationId xmlns:p14="http://schemas.microsoft.com/office/powerpoint/2010/main" val="19149916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EBC55BC8-DDB0-4B3E-BB71-BEFD0D741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" y="202630"/>
            <a:ext cx="8229600" cy="1143000"/>
          </a:xfrm>
        </p:spPr>
        <p:txBody>
          <a:bodyPr/>
          <a:lstStyle/>
          <a:p>
            <a:r>
              <a:rPr lang="en-US" dirty="0">
                <a:latin typeface="Lucida Handwriting" panose="03010101010101010101" pitchFamily="66" charset="0"/>
              </a:rPr>
              <a:t>Choose </a:t>
            </a:r>
            <a:r>
              <a:rPr lang="en-US" dirty="0">
                <a:solidFill>
                  <a:srgbClr val="FF0000"/>
                </a:solidFill>
                <a:latin typeface="Lucida Handwriting" panose="03010101010101010101" pitchFamily="66" charset="0"/>
              </a:rPr>
              <a:t>one </a:t>
            </a:r>
            <a:r>
              <a:rPr lang="en-US" dirty="0">
                <a:latin typeface="Lucida Handwriting" panose="03010101010101010101" pitchFamily="66" charset="0"/>
              </a:rPr>
              <a:t> - refine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A91C3921-4D92-4631-95B6-FBE6C4FE7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478" y="1988840"/>
            <a:ext cx="2314600" cy="4525963"/>
          </a:xfrm>
        </p:spPr>
        <p:txBody>
          <a:bodyPr/>
          <a:lstStyle/>
          <a:p>
            <a:r>
              <a:rPr lang="en-US" dirty="0"/>
              <a:t>Who?</a:t>
            </a:r>
          </a:p>
          <a:p>
            <a:endParaRPr lang="en-US" dirty="0"/>
          </a:p>
          <a:p>
            <a:r>
              <a:rPr lang="en-US" dirty="0"/>
              <a:t>Where?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What?</a:t>
            </a:r>
          </a:p>
        </p:txBody>
      </p:sp>
      <p:sp>
        <p:nvSpPr>
          <p:cNvPr id="5" name="Likbent triangel 4">
            <a:extLst>
              <a:ext uri="{FF2B5EF4-FFF2-40B4-BE49-F238E27FC236}">
                <a16:creationId xmlns:a16="http://schemas.microsoft.com/office/drawing/2014/main" xmlns="" id="{1BCC48AE-3F28-43DC-B5CC-982B14BA89DD}"/>
              </a:ext>
            </a:extLst>
          </p:cNvPr>
          <p:cNvSpPr/>
          <p:nvPr/>
        </p:nvSpPr>
        <p:spPr>
          <a:xfrm>
            <a:off x="4427984" y="3573016"/>
            <a:ext cx="1378496" cy="21168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xmlns="" id="{8704910C-93D0-44E8-966B-F3FCF68BE35E}"/>
              </a:ext>
            </a:extLst>
          </p:cNvPr>
          <p:cNvSpPr/>
          <p:nvPr/>
        </p:nvSpPr>
        <p:spPr>
          <a:xfrm>
            <a:off x="4793196" y="2888940"/>
            <a:ext cx="64807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20284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person, person&#10;&#10;Automatiskt genererad beskrivning">
            <a:extLst>
              <a:ext uri="{FF2B5EF4-FFF2-40B4-BE49-F238E27FC236}">
                <a16:creationId xmlns:a16="http://schemas.microsoft.com/office/drawing/2014/main" xmlns="" id="{B177629C-4A7B-411F-A521-6F52368711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744"/>
          <a:stretch/>
        </p:blipFill>
        <p:spPr>
          <a:xfrm>
            <a:off x="-22488" y="-387424"/>
            <a:ext cx="9144000" cy="816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541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karta&#10;&#10;Automatiskt genererad beskrivning">
            <a:extLst>
              <a:ext uri="{FF2B5EF4-FFF2-40B4-BE49-F238E27FC236}">
                <a16:creationId xmlns:a16="http://schemas.microsoft.com/office/drawing/2014/main" xmlns="" id="{05AA9DCB-C7D0-4546-95EB-726032757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528" y="-135401"/>
            <a:ext cx="9324528" cy="6993401"/>
          </a:xfrm>
          <a:noFill/>
        </p:spPr>
      </p:pic>
    </p:spTree>
    <p:extLst>
      <p:ext uri="{BB962C8B-B14F-4D97-AF65-F5344CB8AC3E}">
        <p14:creationId xmlns:p14="http://schemas.microsoft.com/office/powerpoint/2010/main" val="675294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B45195FC-C90D-4F1E-8804-4F738AEC2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What</a:t>
            </a:r>
            <a:r>
              <a:rPr lang="fi-FI" dirty="0"/>
              <a:t> is </a:t>
            </a:r>
            <a:r>
              <a:rPr lang="fi-FI" dirty="0" err="1"/>
              <a:t>storytelling</a:t>
            </a:r>
            <a:r>
              <a:rPr lang="fi-FI" dirty="0"/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0E450D09-F310-4CCD-9CB0-859725E7C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2400" dirty="0" err="1">
                <a:latin typeface="Trebuchet MS"/>
              </a:rPr>
              <a:t>Process</a:t>
            </a:r>
            <a:r>
              <a:rPr lang="fi-FI" sz="2400" dirty="0">
                <a:latin typeface="Trebuchet MS"/>
              </a:rPr>
              <a:t> of </a:t>
            </a:r>
            <a:r>
              <a:rPr lang="fi-FI" sz="2400" dirty="0" err="1">
                <a:latin typeface="Trebuchet MS"/>
              </a:rPr>
              <a:t>using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fact</a:t>
            </a:r>
            <a:r>
              <a:rPr lang="fi-FI" sz="2400" dirty="0">
                <a:latin typeface="Trebuchet MS"/>
              </a:rPr>
              <a:t> and </a:t>
            </a:r>
            <a:r>
              <a:rPr lang="fi-FI" sz="2400" dirty="0" err="1">
                <a:latin typeface="Trebuchet MS"/>
              </a:rPr>
              <a:t>narrative</a:t>
            </a:r>
            <a:r>
              <a:rPr lang="fi-FI" sz="2400" dirty="0">
                <a:latin typeface="Trebuchet MS"/>
              </a:rPr>
              <a:t> to </a:t>
            </a:r>
            <a:r>
              <a:rPr lang="fi-FI" sz="2400" dirty="0" err="1">
                <a:latin typeface="Trebuchet MS"/>
              </a:rPr>
              <a:t>communicate</a:t>
            </a:r>
            <a:r>
              <a:rPr lang="fi-FI" sz="2400" dirty="0">
                <a:latin typeface="Trebuchet MS"/>
              </a:rPr>
              <a:t> </a:t>
            </a:r>
            <a:endParaRPr lang="fi-FI" sz="2400" dirty="0"/>
          </a:p>
          <a:p>
            <a:r>
              <a:rPr lang="fi-FI" sz="2400" dirty="0" err="1">
                <a:latin typeface="Trebuchet MS"/>
              </a:rPr>
              <a:t>Telling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something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by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using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stories</a:t>
            </a:r>
            <a:endParaRPr lang="fi-FI" sz="2400" dirty="0">
              <a:latin typeface="Trebuchet MS"/>
            </a:endParaRPr>
          </a:p>
          <a:p>
            <a:r>
              <a:rPr lang="fi-FI" sz="2400" dirty="0" err="1">
                <a:latin typeface="Trebuchet MS"/>
              </a:rPr>
              <a:t>Part</a:t>
            </a:r>
            <a:r>
              <a:rPr lang="fi-FI" sz="2400" dirty="0">
                <a:latin typeface="Trebuchet MS"/>
              </a:rPr>
              <a:t> of </a:t>
            </a:r>
            <a:r>
              <a:rPr lang="fi-FI" sz="2400" dirty="0" err="1">
                <a:latin typeface="Trebuchet MS"/>
              </a:rPr>
              <a:t>service</a:t>
            </a:r>
            <a:r>
              <a:rPr lang="fi-FI" sz="2400" dirty="0">
                <a:latin typeface="Trebuchet MS"/>
              </a:rPr>
              <a:t> design</a:t>
            </a:r>
          </a:p>
          <a:p>
            <a:pPr lvl="1"/>
            <a:r>
              <a:rPr lang="fi-FI" sz="2200" dirty="0" err="1">
                <a:latin typeface="Trebuchet MS"/>
              </a:rPr>
              <a:t>Customer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experience</a:t>
            </a:r>
            <a:endParaRPr lang="fi-FI" sz="2200" dirty="0">
              <a:latin typeface="Trebuchet MS"/>
            </a:endParaRPr>
          </a:p>
          <a:p>
            <a:pPr lvl="1"/>
            <a:r>
              <a:rPr lang="fi-FI" sz="2200" dirty="0" err="1">
                <a:latin typeface="Trebuchet MS"/>
              </a:rPr>
              <a:t>Branding</a:t>
            </a:r>
            <a:r>
              <a:rPr lang="fi-FI" sz="2200" dirty="0">
                <a:latin typeface="Trebuchet MS"/>
              </a:rPr>
              <a:t> </a:t>
            </a:r>
            <a:endParaRPr lang="fi-FI" sz="2200" dirty="0"/>
          </a:p>
          <a:p>
            <a:r>
              <a:rPr lang="fi-FI" sz="2400" dirty="0" err="1">
                <a:latin typeface="Trebuchet MS"/>
              </a:rPr>
              <a:t>The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story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can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be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written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text</a:t>
            </a:r>
            <a:r>
              <a:rPr lang="fi-FI" sz="2400" dirty="0">
                <a:latin typeface="Trebuchet MS"/>
              </a:rPr>
              <a:t>, </a:t>
            </a:r>
            <a:r>
              <a:rPr lang="fi-FI" sz="2400" dirty="0" err="1">
                <a:latin typeface="Trebuchet MS"/>
              </a:rPr>
              <a:t>verbal</a:t>
            </a:r>
            <a:r>
              <a:rPr lang="fi-FI" sz="2400" dirty="0">
                <a:latin typeface="Trebuchet MS"/>
              </a:rPr>
              <a:t>, video, </a:t>
            </a:r>
            <a:r>
              <a:rPr lang="fi-FI" sz="2400" dirty="0" err="1">
                <a:latin typeface="Trebuchet MS"/>
              </a:rPr>
              <a:t>picture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or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mixed</a:t>
            </a:r>
            <a:r>
              <a:rPr lang="fi-FI" sz="2400" dirty="0">
                <a:latin typeface="Trebuchet MS"/>
              </a:rPr>
              <a:t> – </a:t>
            </a:r>
            <a:r>
              <a:rPr lang="fi-FI" sz="2400" dirty="0" err="1">
                <a:latin typeface="Trebuchet MS"/>
              </a:rPr>
              <a:t>the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shorter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the</a:t>
            </a:r>
            <a:r>
              <a:rPr lang="fi-FI" sz="2400" dirty="0">
                <a:latin typeface="Trebuchet MS"/>
              </a:rPr>
              <a:t> </a:t>
            </a:r>
            <a:r>
              <a:rPr lang="fi-FI" sz="2400" dirty="0" err="1">
                <a:latin typeface="Trebuchet MS"/>
              </a:rPr>
              <a:t>better</a:t>
            </a:r>
            <a:r>
              <a:rPr lang="fi-FI" sz="2400" dirty="0">
                <a:latin typeface="Trebuchet MS"/>
              </a:rPr>
              <a:t>!</a:t>
            </a:r>
          </a:p>
          <a:p>
            <a:pPr lvl="1"/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1CA3F29-1246-4765-930F-4D6662843C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734" y="684122"/>
            <a:ext cx="2599944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673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vatten, himmel, utomhus, båt&#10;&#10;Automatiskt genererad beskrivning">
            <a:extLst>
              <a:ext uri="{FF2B5EF4-FFF2-40B4-BE49-F238E27FC236}">
                <a16:creationId xmlns:a16="http://schemas.microsoft.com/office/drawing/2014/main" xmlns="" id="{CE75D7E4-564F-45E1-A639-CAB830348B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264" y="-67698"/>
            <a:ext cx="9324528" cy="699339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xmlns="" id="{3F589BEC-DD48-43A1-A3F5-3F3360BAC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FI" dirty="0">
                <a:latin typeface="Lucida Handwriting" panose="03010101010101010101" pitchFamily="66" charset="0"/>
              </a:rPr>
              <a:t>”</a:t>
            </a:r>
            <a:r>
              <a:rPr lang="sv-FI" dirty="0" err="1">
                <a:latin typeface="Lucida Handwriting" panose="03010101010101010101" pitchFamily="66" charset="0"/>
              </a:rPr>
              <a:t>Once</a:t>
            </a:r>
            <a:r>
              <a:rPr lang="sv-FI" dirty="0">
                <a:latin typeface="Lucida Handwriting" panose="03010101010101010101" pitchFamily="66" charset="0"/>
              </a:rPr>
              <a:t> </a:t>
            </a:r>
            <a:r>
              <a:rPr lang="sv-FI" dirty="0" err="1">
                <a:latin typeface="Lucida Handwriting" panose="03010101010101010101" pitchFamily="66" charset="0"/>
              </a:rPr>
              <a:t>upon</a:t>
            </a:r>
            <a:r>
              <a:rPr lang="sv-FI" dirty="0">
                <a:latin typeface="Lucida Handwriting" panose="03010101010101010101" pitchFamily="66" charset="0"/>
              </a:rPr>
              <a:t> a </a:t>
            </a:r>
            <a:r>
              <a:rPr lang="sv-FI" dirty="0" err="1">
                <a:latin typeface="Lucida Handwriting" panose="03010101010101010101" pitchFamily="66" charset="0"/>
              </a:rPr>
              <a:t>time</a:t>
            </a:r>
            <a:r>
              <a:rPr lang="sv-FI" dirty="0">
                <a:latin typeface="Lucida Handwriting" panose="03010101010101010101" pitchFamily="66" charset="0"/>
              </a:rPr>
              <a:t>...”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xmlns="" id="{00D077DD-1106-4604-BE2A-217AE34CD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065" y="4565099"/>
            <a:ext cx="6268279" cy="19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446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utomhus, person&#10;&#10;Automatiskt genererad beskrivning">
            <a:extLst>
              <a:ext uri="{FF2B5EF4-FFF2-40B4-BE49-F238E27FC236}">
                <a16:creationId xmlns:a16="http://schemas.microsoft.com/office/drawing/2014/main" xmlns="" id="{6D5A5404-F251-4D2C-ADD9-2F901D31A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3635">
            <a:off x="3556455" y="830131"/>
            <a:ext cx="4542725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xmlns="" id="{89089EE9-B765-4216-BA72-E55B64F30D8A}"/>
              </a:ext>
            </a:extLst>
          </p:cNvPr>
          <p:cNvSpPr txBox="1"/>
          <p:nvPr/>
        </p:nvSpPr>
        <p:spPr>
          <a:xfrm>
            <a:off x="1763688" y="5808442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http://centralbaltic.eu/sites/default/files/documents/CB%20STORIES%20Archipelago%20and%20Islands_Swedish.pdf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xmlns="" id="{D2171E22-F5A6-425A-8E6A-BC9F40D10A50}"/>
              </a:ext>
            </a:extLst>
          </p:cNvPr>
          <p:cNvSpPr txBox="1"/>
          <p:nvPr/>
        </p:nvSpPr>
        <p:spPr>
          <a:xfrm>
            <a:off x="755576" y="1412776"/>
            <a:ext cx="25922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3200" dirty="0" err="1"/>
              <a:t>One</a:t>
            </a:r>
            <a:r>
              <a:rPr lang="sv-FI" sz="3200" dirty="0"/>
              <a:t> </a:t>
            </a:r>
            <a:r>
              <a:rPr lang="sv-FI" sz="3200" dirty="0" err="1"/>
              <a:t>year</a:t>
            </a:r>
            <a:r>
              <a:rPr lang="sv-FI" sz="3200" dirty="0"/>
              <a:t> later:</a:t>
            </a:r>
          </a:p>
          <a:p>
            <a:endParaRPr lang="sv-FI" sz="3200" dirty="0"/>
          </a:p>
          <a:p>
            <a:pPr algn="ctr"/>
            <a:r>
              <a:rPr lang="sv-FI" sz="3200" dirty="0"/>
              <a:t>20 </a:t>
            </a:r>
            <a:r>
              <a:rPr lang="sv-FI" sz="3200" dirty="0" err="1"/>
              <a:t>stories</a:t>
            </a:r>
            <a:r>
              <a:rPr lang="sv-FI" sz="3200" dirty="0"/>
              <a:t>, </a:t>
            </a:r>
          </a:p>
          <a:p>
            <a:pPr algn="ctr"/>
            <a:r>
              <a:rPr lang="sv-FI" sz="3200" dirty="0"/>
              <a:t>40 </a:t>
            </a:r>
            <a:r>
              <a:rPr lang="sv-FI" sz="3200" dirty="0" err="1"/>
              <a:t>individuals</a:t>
            </a:r>
            <a:r>
              <a:rPr lang="sv-FI" sz="3200" dirty="0"/>
              <a:t> =</a:t>
            </a:r>
          </a:p>
          <a:p>
            <a:pPr algn="ctr"/>
            <a:r>
              <a:rPr lang="sv-FI" sz="3200" dirty="0"/>
              <a:t> my personal ”CB </a:t>
            </a:r>
            <a:r>
              <a:rPr lang="sv-FI" sz="3200" dirty="0" err="1"/>
              <a:t>heritage</a:t>
            </a:r>
            <a:r>
              <a:rPr lang="sv-FI" sz="3200" dirty="0"/>
              <a:t>” </a:t>
            </a:r>
          </a:p>
          <a:p>
            <a:endParaRPr lang="sv-FI" sz="3200" dirty="0"/>
          </a:p>
        </p:txBody>
      </p:sp>
    </p:spTree>
    <p:extLst>
      <p:ext uri="{BB962C8B-B14F-4D97-AF65-F5344CB8AC3E}">
        <p14:creationId xmlns:p14="http://schemas.microsoft.com/office/powerpoint/2010/main" val="25980044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xmlns="" id="{EA55B9EF-E60E-421B-842E-580CEC50B2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1888" y="218685"/>
            <a:ext cx="3020223" cy="642063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xmlns="" id="{F8E7F587-0C99-41F5-8E9D-56882DA375E2}"/>
              </a:ext>
            </a:extLst>
          </p:cNvPr>
          <p:cNvSpPr txBox="1"/>
          <p:nvPr/>
        </p:nvSpPr>
        <p:spPr>
          <a:xfrm>
            <a:off x="4139952" y="2060848"/>
            <a:ext cx="9361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8800" dirty="0"/>
              <a:t>?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xmlns="" id="{10BD99C1-668F-441A-95FD-C9BBC24DEC31}"/>
              </a:ext>
            </a:extLst>
          </p:cNvPr>
          <p:cNvSpPr txBox="1"/>
          <p:nvPr/>
        </p:nvSpPr>
        <p:spPr>
          <a:xfrm>
            <a:off x="3707904" y="908720"/>
            <a:ext cx="11521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30000" b="1" dirty="0">
                <a:solidFill>
                  <a:schemeClr val="accent3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xmlns="" id="{41A546D7-0CE4-4DD3-83C6-3E29B8F90B4F}"/>
              </a:ext>
            </a:extLst>
          </p:cNvPr>
          <p:cNvSpPr txBox="1"/>
          <p:nvPr/>
        </p:nvSpPr>
        <p:spPr>
          <a:xfrm>
            <a:off x="541609" y="1893755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3200" dirty="0" err="1"/>
              <a:t>What</a:t>
            </a:r>
            <a:r>
              <a:rPr lang="sv-FI" sz="3200" dirty="0"/>
              <a:t> is the </a:t>
            </a:r>
            <a:r>
              <a:rPr lang="sv-FI" sz="3200" dirty="0" err="1"/>
              <a:t>shape</a:t>
            </a:r>
            <a:r>
              <a:rPr lang="sv-FI" sz="3200" dirty="0"/>
              <a:t> </a:t>
            </a:r>
            <a:r>
              <a:rPr lang="sv-FI" sz="3200" dirty="0" err="1"/>
              <a:t>of</a:t>
            </a:r>
            <a:r>
              <a:rPr lang="sv-FI" sz="3200" dirty="0"/>
              <a:t> YOUR story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xmlns="" id="{067F1EFD-BA70-41BD-A8F0-4FDEFE006B24}"/>
              </a:ext>
            </a:extLst>
          </p:cNvPr>
          <p:cNvSpPr txBox="1"/>
          <p:nvPr/>
        </p:nvSpPr>
        <p:spPr>
          <a:xfrm>
            <a:off x="6588224" y="5079092"/>
            <a:ext cx="2376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3200" dirty="0"/>
              <a:t>Humans</a:t>
            </a:r>
          </a:p>
          <a:p>
            <a:r>
              <a:rPr lang="en-TT" sz="3200" dirty="0"/>
              <a:t>We</a:t>
            </a:r>
            <a:endParaRPr lang="sv-FI" sz="3200" dirty="0"/>
          </a:p>
        </p:txBody>
      </p:sp>
      <p:sp>
        <p:nvSpPr>
          <p:cNvPr id="7" name="Stjärna: 5 punkter 6">
            <a:extLst>
              <a:ext uri="{FF2B5EF4-FFF2-40B4-BE49-F238E27FC236}">
                <a16:creationId xmlns:a16="http://schemas.microsoft.com/office/drawing/2014/main" xmlns="" id="{21416E0D-8C05-4F98-9CEA-5B07F1BD3FF9}"/>
              </a:ext>
            </a:extLst>
          </p:cNvPr>
          <p:cNvSpPr/>
          <p:nvPr/>
        </p:nvSpPr>
        <p:spPr>
          <a:xfrm>
            <a:off x="7380312" y="5838629"/>
            <a:ext cx="648072" cy="635362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xmlns="" id="{C5F76177-1235-4724-9236-F1396D6F2C49}"/>
              </a:ext>
            </a:extLst>
          </p:cNvPr>
          <p:cNvSpPr txBox="1"/>
          <p:nvPr/>
        </p:nvSpPr>
        <p:spPr>
          <a:xfrm>
            <a:off x="304299" y="595918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slido.com #928741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sv-FI" sz="1400" dirty="0" err="1">
                <a:latin typeface="Roboto" panose="02000000000000000000" pitchFamily="2" charset="0"/>
                <a:ea typeface="Roboto" panose="02000000000000000000" pitchFamily="2" charset="0"/>
              </a:rPr>
              <a:t>Audience</a:t>
            </a:r>
            <a:r>
              <a:rPr lang="sv-FI" sz="1400" dirty="0">
                <a:latin typeface="Roboto" panose="02000000000000000000" pitchFamily="2" charset="0"/>
                <a:ea typeface="Roboto" panose="02000000000000000000" pitchFamily="2" charset="0"/>
              </a:rPr>
              <a:t> Q&amp;A</a:t>
            </a:r>
            <a:endParaRPr lang="en-US" sz="1400" i="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3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6" grpId="0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356937" y="2423747"/>
            <a:ext cx="7396367" cy="734011"/>
          </a:xfrm>
        </p:spPr>
        <p:txBody>
          <a:bodyPr/>
          <a:lstStyle/>
          <a:p>
            <a:r>
              <a:rPr lang="sv-SE" sz="3200" dirty="0"/>
              <a:t>Communication </a:t>
            </a:r>
            <a:r>
              <a:rPr lang="sv-SE" sz="3200" dirty="0" err="1"/>
              <a:t>seminar</a:t>
            </a:r>
            <a:r>
              <a:rPr lang="sv-SE" sz="3200" dirty="0"/>
              <a:t> 25 Aug 2021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60000" y="4137627"/>
            <a:ext cx="6972020" cy="1085902"/>
          </a:xfrm>
        </p:spPr>
        <p:txBody>
          <a:bodyPr vert="horz" wrap="none" lIns="324000" tIns="144000" rIns="324000" bIns="144000" rtlCol="0" anchor="t">
            <a:spAutoFit/>
          </a:bodyPr>
          <a:lstStyle/>
          <a:p>
            <a:pPr algn="l"/>
            <a:r>
              <a:rPr lang="sv-SE" sz="2800" b="1" dirty="0">
                <a:latin typeface="Trebuchet MS"/>
              </a:rPr>
              <a:t>Wrap-</a:t>
            </a:r>
            <a:r>
              <a:rPr lang="sv-SE" sz="2800" b="1" dirty="0" err="1">
                <a:latin typeface="Trebuchet MS"/>
              </a:rPr>
              <a:t>up</a:t>
            </a:r>
            <a:r>
              <a:rPr lang="sv-SE" sz="2800" b="1" dirty="0">
                <a:latin typeface="Trebuchet MS"/>
              </a:rPr>
              <a:t> session</a:t>
            </a:r>
            <a:endParaRPr lang="en-US" dirty="0"/>
          </a:p>
          <a:p>
            <a:pPr algn="l"/>
            <a:r>
              <a:rPr lang="en-US" dirty="0">
                <a:latin typeface="Trebuchet MS"/>
              </a:rPr>
              <a:t>Kersti Valde-Komp, Communication specialist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7915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85" y="876265"/>
            <a:ext cx="7453083" cy="1289514"/>
          </a:xfrm>
        </p:spPr>
        <p:txBody>
          <a:bodyPr/>
          <a:lstStyle/>
          <a:p>
            <a:r>
              <a:rPr lang="et-EE" sz="4800" dirty="0" err="1">
                <a:latin typeface="Calibri" panose="020F0502020204030204" pitchFamily="34" charset="0"/>
                <a:ea typeface="Calibri" panose="020F0502020204030204" pitchFamily="34" charset="0"/>
              </a:rPr>
              <a:t>Power</a:t>
            </a:r>
            <a:r>
              <a:rPr lang="et-EE" sz="4800" dirty="0">
                <a:latin typeface="Calibri" panose="020F0502020204030204" pitchFamily="34" charset="0"/>
                <a:ea typeface="Calibri" panose="020F0502020204030204" pitchFamily="34" charset="0"/>
              </a:rPr>
              <a:t> of a </a:t>
            </a:r>
            <a:r>
              <a:rPr lang="et-EE" sz="4800" dirty="0" err="1">
                <a:latin typeface="Calibri" panose="020F0502020204030204" pitchFamily="34" charset="0"/>
                <a:ea typeface="Calibri" panose="020F0502020204030204" pitchFamily="34" charset="0"/>
              </a:rPr>
              <a:t>simple</a:t>
            </a:r>
            <a:r>
              <a:rPr lang="et-EE" sz="4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t-EE" sz="4800" dirty="0" err="1">
                <a:latin typeface="Calibri" panose="020F0502020204030204" pitchFamily="34" charset="0"/>
                <a:ea typeface="Calibri" panose="020F0502020204030204" pitchFamily="34" charset="0"/>
              </a:rPr>
              <a:t>story</a:t>
            </a:r>
            <a:endParaRPr lang="fi-FI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486" y="2051223"/>
            <a:ext cx="8082864" cy="4125740"/>
          </a:xfrm>
        </p:spPr>
        <p:txBody>
          <a:bodyPr/>
          <a:lstStyle/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graphicFrame>
        <p:nvGraphicFramePr>
          <p:cNvPr id="5" name="Content Placeholder 14"/>
          <p:cNvGraphicFramePr>
            <a:graphicFrameLocks/>
          </p:cNvGraphicFramePr>
          <p:nvPr/>
        </p:nvGraphicFramePr>
        <p:xfrm>
          <a:off x="1429833" y="2383207"/>
          <a:ext cx="5458385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98323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957982"/>
            <a:ext cx="7701534" cy="744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i="0" kern="1200">
                <a:solidFill>
                  <a:schemeClr val="tx2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3600" b="0" i="0" u="none" strike="noStrike" kern="1200" cap="none" spc="0" normalizeH="0" baseline="0" noProof="0" dirty="0">
                <a:ln>
                  <a:noFill/>
                </a:ln>
                <a:solidFill>
                  <a:srgbClr val="2B3485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What </a:t>
            </a:r>
            <a:r>
              <a:rPr kumimoji="0" lang="et-E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3485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was</a:t>
            </a:r>
            <a:r>
              <a:rPr kumimoji="0" lang="et-EE" sz="3600" b="0" i="0" u="none" strike="noStrike" kern="1200" cap="none" spc="0" normalizeH="0" baseline="0" noProof="0" dirty="0">
                <a:ln>
                  <a:noFill/>
                </a:ln>
                <a:solidFill>
                  <a:srgbClr val="2B3485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on </a:t>
            </a:r>
            <a:r>
              <a:rPr kumimoji="0" lang="et-EE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B3485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the</a:t>
            </a:r>
            <a:r>
              <a:rPr kumimoji="0" lang="et-EE" sz="3600" b="0" i="0" u="none" strike="noStrike" kern="1200" cap="none" spc="0" normalizeH="0" baseline="0" noProof="0" dirty="0">
                <a:ln>
                  <a:noFill/>
                </a:ln>
                <a:solidFill>
                  <a:srgbClr val="2B3485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rPr>
              <a:t> menu?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2B3485"/>
              </a:solidFill>
              <a:effectLst/>
              <a:uLnTx/>
              <a:uFillTx/>
              <a:latin typeface="Trebuchet MS" panose="020B0603020202020204" pitchFamily="34" charset="0"/>
              <a:ea typeface="+mj-ea"/>
              <a:cs typeface="+mj-cs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628650" y="2064498"/>
          <a:ext cx="4214954" cy="365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Content Placeholder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037" y="2489703"/>
            <a:ext cx="3070073" cy="2369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41802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Rules</a:t>
            </a:r>
            <a:r>
              <a:rPr lang="et-EE" dirty="0"/>
              <a:t> of </a:t>
            </a:r>
            <a:r>
              <a:rPr lang="et-EE" dirty="0" err="1"/>
              <a:t>cooking</a:t>
            </a:r>
            <a:endParaRPr lang="en-GB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365044"/>
              </p:ext>
            </p:extLst>
          </p:nvPr>
        </p:nvGraphicFramePr>
        <p:xfrm>
          <a:off x="628650" y="2537116"/>
          <a:ext cx="38862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4629150" y="3095308"/>
          <a:ext cx="3573556" cy="2705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190" y="2156083"/>
            <a:ext cx="3276816" cy="135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72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What’s</a:t>
            </a:r>
            <a:r>
              <a:rPr lang="et-EE" dirty="0"/>
              <a:t> </a:t>
            </a:r>
            <a:r>
              <a:rPr lang="et-EE" dirty="0" err="1"/>
              <a:t>cooking</a:t>
            </a:r>
            <a:r>
              <a:rPr lang="et-EE" dirty="0"/>
              <a:t>?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628650" y="2090568"/>
          <a:ext cx="4667627" cy="4155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644" y="3623740"/>
            <a:ext cx="2711330" cy="1600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4" y="2376167"/>
            <a:ext cx="2711330" cy="11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358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71550" y="3137160"/>
            <a:ext cx="7609114" cy="1232609"/>
          </a:xfrm>
        </p:spPr>
        <p:txBody>
          <a:bodyPr/>
          <a:lstStyle/>
          <a:p>
            <a:r>
              <a:rPr lang="sv-SE" dirty="0" err="1">
                <a:latin typeface="Trebuchet MS"/>
              </a:rPr>
              <a:t>Thank</a:t>
            </a:r>
            <a:r>
              <a:rPr lang="sv-SE" dirty="0">
                <a:latin typeface="Trebuchet MS"/>
              </a:rPr>
              <a:t> </a:t>
            </a:r>
            <a:r>
              <a:rPr lang="sv-SE" dirty="0" err="1">
                <a:latin typeface="Trebuchet MS"/>
              </a:rPr>
              <a:t>you</a:t>
            </a:r>
            <a:r>
              <a:rPr lang="sv-SE" dirty="0">
                <a:latin typeface="Trebuchet MS"/>
              </a:rPr>
              <a:t>!</a:t>
            </a:r>
            <a:r>
              <a:rPr lang="sv-SE" dirty="0"/>
              <a:t/>
            </a:r>
            <a:br>
              <a:rPr lang="sv-SE" dirty="0"/>
            </a:br>
            <a:r>
              <a:rPr lang="sv-SE" sz="2800" dirty="0">
                <a:latin typeface="Trebuchet MS"/>
              </a:rPr>
              <a:t>kersti.valde-komp@centralbaltic.eu</a:t>
            </a:r>
            <a:endParaRPr lang="sv-SE" sz="2800"/>
          </a:p>
        </p:txBody>
      </p:sp>
      <p:grpSp>
        <p:nvGrpSpPr>
          <p:cNvPr id="6" name="Ryhmä 1">
            <a:extLst>
              <a:ext uri="{FF2B5EF4-FFF2-40B4-BE49-F238E27FC236}">
                <a16:creationId xmlns:a16="http://schemas.microsoft.com/office/drawing/2014/main" xmlns="" id="{BB0B339B-7BFD-4CBD-B8C7-011EFA6BDEF8}"/>
              </a:ext>
            </a:extLst>
          </p:cNvPr>
          <p:cNvGrpSpPr/>
          <p:nvPr/>
        </p:nvGrpSpPr>
        <p:grpSpPr>
          <a:xfrm>
            <a:off x="6813983" y="701530"/>
            <a:ext cx="1924747" cy="253916"/>
            <a:chOff x="6218682" y="314929"/>
            <a:chExt cx="2566326" cy="338554"/>
          </a:xfrm>
        </p:grpSpPr>
        <p:pic>
          <p:nvPicPr>
            <p:cNvPr id="4" name="Kuva 8">
              <a:extLst>
                <a:ext uri="{FF2B5EF4-FFF2-40B4-BE49-F238E27FC236}">
                  <a16:creationId xmlns:a16="http://schemas.microsoft.com/office/drawing/2014/main" xmlns="" id="{10B28979-CB76-42B3-883D-ABBE3D7B9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4591" y="348422"/>
              <a:ext cx="280417" cy="240792"/>
            </a:xfrm>
            <a:prstGeom prst="rect">
              <a:avLst/>
            </a:prstGeom>
          </p:spPr>
        </p:pic>
        <p:sp>
          <p:nvSpPr>
            <p:cNvPr id="5" name="Tekstiruutu 10">
              <a:extLst>
                <a:ext uri="{FF2B5EF4-FFF2-40B4-BE49-F238E27FC236}">
                  <a16:creationId xmlns:a16="http://schemas.microsoft.com/office/drawing/2014/main" xmlns="" id="{3CD85E47-053D-45B2-9409-A2E96766E341}"/>
                </a:ext>
              </a:extLst>
            </p:cNvPr>
            <p:cNvSpPr txBox="1"/>
            <p:nvPr/>
          </p:nvSpPr>
          <p:spPr>
            <a:xfrm>
              <a:off x="6218682" y="314929"/>
              <a:ext cx="22133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fi-FI" sz="1050" dirty="0">
                  <a:solidFill>
                    <a:prstClr val="black"/>
                  </a:solidFill>
                  <a:latin typeface="Calibri" panose="020F0502020204030204"/>
                </a:rPr>
                <a:t>www.centralbaltic.eu</a:t>
              </a:r>
            </a:p>
          </p:txBody>
        </p:sp>
      </p:grpSp>
      <p:grpSp>
        <p:nvGrpSpPr>
          <p:cNvPr id="10" name="Ryhmä 2">
            <a:extLst>
              <a:ext uri="{FF2B5EF4-FFF2-40B4-BE49-F238E27FC236}">
                <a16:creationId xmlns:a16="http://schemas.microsoft.com/office/drawing/2014/main" xmlns="" id="{AE746528-7282-4CB3-8564-A98709D6E096}"/>
              </a:ext>
            </a:extLst>
          </p:cNvPr>
          <p:cNvGrpSpPr/>
          <p:nvPr/>
        </p:nvGrpSpPr>
        <p:grpSpPr>
          <a:xfrm>
            <a:off x="7513606" y="1022886"/>
            <a:ext cx="1225122" cy="253916"/>
            <a:chOff x="7155841" y="751063"/>
            <a:chExt cx="1633494" cy="338554"/>
          </a:xfrm>
        </p:grpSpPr>
        <p:pic>
          <p:nvPicPr>
            <p:cNvPr id="8" name="Kuva 7">
              <a:extLst>
                <a:ext uri="{FF2B5EF4-FFF2-40B4-BE49-F238E27FC236}">
                  <a16:creationId xmlns:a16="http://schemas.microsoft.com/office/drawing/2014/main" xmlns="" id="{C9DC1DC7-9964-4A1D-8688-91781DABB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9398" y="790652"/>
              <a:ext cx="249937" cy="228600"/>
            </a:xfrm>
            <a:prstGeom prst="rect">
              <a:avLst/>
            </a:prstGeom>
          </p:spPr>
        </p:pic>
        <p:sp>
          <p:nvSpPr>
            <p:cNvPr id="9" name="Tekstiruutu 11">
              <a:extLst>
                <a:ext uri="{FF2B5EF4-FFF2-40B4-BE49-F238E27FC236}">
                  <a16:creationId xmlns:a16="http://schemas.microsoft.com/office/drawing/2014/main" xmlns="" id="{81B2775A-A3B6-41BF-9DEE-41F8C12EB8CD}"/>
                </a:ext>
              </a:extLst>
            </p:cNvPr>
            <p:cNvSpPr txBox="1"/>
            <p:nvPr/>
          </p:nvSpPr>
          <p:spPr>
            <a:xfrm>
              <a:off x="7155841" y="751063"/>
              <a:ext cx="12761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fi-FI" sz="1050" dirty="0">
                  <a:solidFill>
                    <a:prstClr val="black"/>
                  </a:solidFill>
                  <a:latin typeface="Calibri" panose="020F0502020204030204"/>
                </a:rPr>
                <a:t>CentralBaltic</a:t>
              </a:r>
            </a:p>
          </p:txBody>
        </p:sp>
      </p:grpSp>
      <p:grpSp>
        <p:nvGrpSpPr>
          <p:cNvPr id="14" name="Ryhmä 4">
            <a:extLst>
              <a:ext uri="{FF2B5EF4-FFF2-40B4-BE49-F238E27FC236}">
                <a16:creationId xmlns:a16="http://schemas.microsoft.com/office/drawing/2014/main" xmlns="" id="{19B6EA64-93F3-4679-8940-166F04D359D5}"/>
              </a:ext>
            </a:extLst>
          </p:cNvPr>
          <p:cNvGrpSpPr/>
          <p:nvPr/>
        </p:nvGrpSpPr>
        <p:grpSpPr>
          <a:xfrm>
            <a:off x="6551231" y="1344244"/>
            <a:ext cx="2132333" cy="253916"/>
            <a:chOff x="5865696" y="1154010"/>
            <a:chExt cx="2843111" cy="338554"/>
          </a:xfrm>
        </p:grpSpPr>
        <p:pic>
          <p:nvPicPr>
            <p:cNvPr id="12" name="Kuva 9">
              <a:extLst>
                <a:ext uri="{FF2B5EF4-FFF2-40B4-BE49-F238E27FC236}">
                  <a16:creationId xmlns:a16="http://schemas.microsoft.com/office/drawing/2014/main" xmlns="" id="{FF74F2B6-CDA4-4C2D-BB6B-A8F65AFE1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0791" y="1187466"/>
              <a:ext cx="128016" cy="274321"/>
            </a:xfrm>
            <a:prstGeom prst="rect">
              <a:avLst/>
            </a:prstGeom>
          </p:spPr>
        </p:pic>
        <p:sp>
          <p:nvSpPr>
            <p:cNvPr id="13" name="Tekstiruutu 12">
              <a:hlinkClick r:id="rId6"/>
              <a:extLst>
                <a:ext uri="{FF2B5EF4-FFF2-40B4-BE49-F238E27FC236}">
                  <a16:creationId xmlns:a16="http://schemas.microsoft.com/office/drawing/2014/main" xmlns="" id="{FB7587A4-9930-45F6-9C83-03EB4E399F33}"/>
                </a:ext>
              </a:extLst>
            </p:cNvPr>
            <p:cNvSpPr txBox="1"/>
            <p:nvPr/>
          </p:nvSpPr>
          <p:spPr>
            <a:xfrm>
              <a:off x="5865696" y="1154010"/>
              <a:ext cx="25663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/>
              <a:r>
                <a:rPr lang="fi-FI" sz="1050" dirty="0">
                  <a:solidFill>
                    <a:prstClr val="black"/>
                  </a:solidFill>
                  <a:latin typeface="Calibri" panose="020F0502020204030204"/>
                </a:rPr>
                <a:t>Central Baltic Programme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95071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49EEC4AB-A7F9-412F-9159-66DBB34DE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End</a:t>
            </a:r>
            <a:r>
              <a:rPr lang="fi-FI" dirty="0"/>
              <a:t> of </a:t>
            </a:r>
            <a:r>
              <a:rPr lang="fi-FI" dirty="0" err="1"/>
              <a:t>part</a:t>
            </a:r>
            <a:r>
              <a:rPr lang="fi-FI" dirty="0"/>
              <a:t> 1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7C7D5A08-7727-407F-8FA0-B5097AEF7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dirty="0">
                <a:latin typeface="Trebuchet MS"/>
              </a:rPr>
              <a:t> </a:t>
            </a:r>
            <a:r>
              <a:rPr lang="fi-FI" dirty="0" err="1">
                <a:latin typeface="Trebuchet MS"/>
              </a:rPr>
              <a:t>Recording</a:t>
            </a:r>
            <a:r>
              <a:rPr lang="fi-FI" dirty="0">
                <a:latin typeface="Trebuchet MS"/>
              </a:rPr>
              <a:t> of </a:t>
            </a:r>
            <a:r>
              <a:rPr lang="fi-FI" dirty="0" err="1">
                <a:latin typeface="Trebuchet MS"/>
              </a:rPr>
              <a:t>the</a:t>
            </a:r>
            <a:r>
              <a:rPr lang="fi-FI" dirty="0">
                <a:latin typeface="Trebuchet MS"/>
              </a:rPr>
              <a:t> </a:t>
            </a:r>
            <a:r>
              <a:rPr lang="fi-FI" dirty="0" err="1">
                <a:latin typeface="Trebuchet MS"/>
              </a:rPr>
              <a:t>seminar</a:t>
            </a:r>
            <a:r>
              <a:rPr lang="fi-FI" dirty="0">
                <a:latin typeface="Trebuchet MS"/>
              </a:rPr>
              <a:t> and </a:t>
            </a:r>
            <a:r>
              <a:rPr lang="fi-FI" dirty="0" err="1">
                <a:latin typeface="Trebuchet MS"/>
              </a:rPr>
              <a:t>all</a:t>
            </a:r>
            <a:r>
              <a:rPr lang="fi-FI" dirty="0">
                <a:latin typeface="Trebuchet MS"/>
              </a:rPr>
              <a:t> </a:t>
            </a:r>
            <a:r>
              <a:rPr lang="fi-FI" dirty="0" err="1">
                <a:latin typeface="Trebuchet MS"/>
              </a:rPr>
              <a:t>the</a:t>
            </a:r>
            <a:r>
              <a:rPr lang="fi-FI" dirty="0">
                <a:latin typeface="Trebuchet MS"/>
              </a:rPr>
              <a:t> </a:t>
            </a:r>
            <a:r>
              <a:rPr lang="fi-FI" dirty="0" err="1">
                <a:latin typeface="Trebuchet MS"/>
              </a:rPr>
              <a:t>material</a:t>
            </a:r>
            <a:r>
              <a:rPr lang="fi-FI" dirty="0">
                <a:latin typeface="Trebuchet MS"/>
              </a:rPr>
              <a:t> </a:t>
            </a:r>
            <a:r>
              <a:rPr lang="fi-FI" dirty="0" err="1">
                <a:latin typeface="Trebuchet MS"/>
              </a:rPr>
              <a:t>will</a:t>
            </a:r>
            <a:r>
              <a:rPr lang="fi-FI" dirty="0">
                <a:latin typeface="Trebuchet MS"/>
              </a:rPr>
              <a:t> </a:t>
            </a:r>
            <a:r>
              <a:rPr lang="fi-FI" dirty="0" err="1">
                <a:latin typeface="Trebuchet MS"/>
              </a:rPr>
              <a:t>be</a:t>
            </a:r>
            <a:r>
              <a:rPr lang="fi-FI" dirty="0">
                <a:latin typeface="Trebuchet MS"/>
              </a:rPr>
              <a:t> </a:t>
            </a:r>
            <a:r>
              <a:rPr lang="fi-FI" dirty="0" err="1">
                <a:latin typeface="Trebuchet MS"/>
              </a:rPr>
              <a:t>available</a:t>
            </a:r>
            <a:r>
              <a:rPr lang="fi-FI" dirty="0">
                <a:latin typeface="Trebuchet MS"/>
              </a:rPr>
              <a:t> </a:t>
            </a:r>
            <a:r>
              <a:rPr lang="fi-FI" dirty="0" err="1">
                <a:latin typeface="Trebuchet MS"/>
              </a:rPr>
              <a:t>afterwords</a:t>
            </a:r>
            <a:r>
              <a:rPr lang="fi-FI" dirty="0">
                <a:latin typeface="Trebuchet MS"/>
              </a:rPr>
              <a:t> on </a:t>
            </a:r>
            <a:r>
              <a:rPr lang="fi-FI" dirty="0" err="1">
                <a:latin typeface="Trebuchet MS"/>
              </a:rPr>
              <a:t>our</a:t>
            </a:r>
            <a:r>
              <a:rPr lang="fi-FI" dirty="0">
                <a:latin typeface="Trebuchet MS"/>
              </a:rPr>
              <a:t> </a:t>
            </a:r>
            <a:r>
              <a:rPr lang="fi-FI" dirty="0" err="1">
                <a:latin typeface="Trebuchet MS"/>
              </a:rPr>
              <a:t>website</a:t>
            </a:r>
            <a:endParaRPr lang="fi-FI" dirty="0"/>
          </a:p>
          <a:p>
            <a:pPr>
              <a:buClr>
                <a:srgbClr val="7BAADF"/>
              </a:buClr>
            </a:pPr>
            <a:r>
              <a:rPr lang="fi-FI" dirty="0">
                <a:solidFill>
                  <a:srgbClr val="000000"/>
                </a:solidFill>
                <a:latin typeface="Trebuchet MS"/>
              </a:rPr>
              <a:t> Feedback </a:t>
            </a:r>
            <a:r>
              <a:rPr lang="fi-FI" dirty="0" err="1">
                <a:solidFill>
                  <a:srgbClr val="000000"/>
                </a:solidFill>
                <a:latin typeface="Trebuchet MS"/>
              </a:rPr>
              <a:t>questionnaire</a:t>
            </a:r>
            <a:endParaRPr lang="fi-FI" dirty="0">
              <a:solidFill>
                <a:srgbClr val="000000"/>
              </a:solidFill>
              <a:latin typeface="Trebuchet MS"/>
            </a:endParaRPr>
          </a:p>
          <a:p>
            <a:pPr>
              <a:buClr>
                <a:srgbClr val="7BAADF"/>
              </a:buClr>
            </a:pPr>
            <a:r>
              <a:rPr lang="fi-FI" dirty="0">
                <a:solidFill>
                  <a:srgbClr val="000000"/>
                </a:solidFill>
                <a:latin typeface="Trebuchet MS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Trebuchet MS"/>
              </a:rPr>
              <a:t>Save</a:t>
            </a:r>
            <a:r>
              <a:rPr lang="fi-FI" dirty="0">
                <a:solidFill>
                  <a:srgbClr val="000000"/>
                </a:solidFill>
                <a:latin typeface="Trebuchet MS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Trebuchet MS"/>
              </a:rPr>
              <a:t>the</a:t>
            </a:r>
            <a:r>
              <a:rPr lang="fi-FI" dirty="0">
                <a:solidFill>
                  <a:srgbClr val="000000"/>
                </a:solidFill>
                <a:latin typeface="Trebuchet MS"/>
              </a:rPr>
              <a:t> </a:t>
            </a:r>
            <a:r>
              <a:rPr lang="fi-FI" dirty="0" err="1">
                <a:solidFill>
                  <a:srgbClr val="000000"/>
                </a:solidFill>
                <a:latin typeface="Trebuchet MS"/>
              </a:rPr>
              <a:t>dates</a:t>
            </a:r>
            <a:endParaRPr lang="fi-FI" dirty="0">
              <a:solidFill>
                <a:srgbClr val="000000"/>
              </a:solidFill>
            </a:endParaRPr>
          </a:p>
          <a:p>
            <a:pPr lvl="1" indent="0"/>
            <a:r>
              <a:rPr lang="fi-FI" sz="2000" b="1" dirty="0">
                <a:solidFill>
                  <a:schemeClr val="accent1"/>
                </a:solidFill>
                <a:latin typeface="Trebuchet MS"/>
              </a:rPr>
              <a:t>23 </a:t>
            </a:r>
            <a:r>
              <a:rPr lang="fi-FI" sz="2000" b="1" dirty="0" err="1">
                <a:solidFill>
                  <a:schemeClr val="accent1"/>
                </a:solidFill>
                <a:latin typeface="Trebuchet MS"/>
              </a:rPr>
              <a:t>September</a:t>
            </a:r>
            <a:r>
              <a:rPr lang="fi-FI" sz="2000" b="1" dirty="0">
                <a:solidFill>
                  <a:schemeClr val="accent1"/>
                </a:solidFill>
                <a:latin typeface="Trebuchet MS"/>
              </a:rPr>
              <a:t> 2021</a:t>
            </a:r>
            <a:endParaRPr lang="fi-FI" sz="2000" b="1" dirty="0">
              <a:solidFill>
                <a:schemeClr val="accent1"/>
              </a:solidFill>
            </a:endParaRPr>
          </a:p>
          <a:p>
            <a:pPr lvl="1" indent="0">
              <a:buNone/>
            </a:pPr>
            <a:r>
              <a:rPr lang="fi-FI" sz="2000" dirty="0">
                <a:latin typeface="Trebuchet MS"/>
              </a:rPr>
              <a:t>Central Baltic </a:t>
            </a:r>
            <a:r>
              <a:rPr lang="fi-FI" sz="2000" dirty="0" err="1">
                <a:latin typeface="Trebuchet MS"/>
              </a:rPr>
              <a:t>Annual</a:t>
            </a:r>
            <a:r>
              <a:rPr lang="fi-FI" sz="2000" dirty="0">
                <a:latin typeface="Trebuchet MS"/>
              </a:rPr>
              <a:t> </a:t>
            </a:r>
            <a:r>
              <a:rPr lang="fi-FI" sz="2000" dirty="0" err="1">
                <a:latin typeface="Trebuchet MS"/>
              </a:rPr>
              <a:t>Event</a:t>
            </a:r>
            <a:r>
              <a:rPr lang="fi-FI" sz="2000" dirty="0">
                <a:latin typeface="Trebuchet MS"/>
              </a:rPr>
              <a:t> &amp; European </a:t>
            </a:r>
            <a:r>
              <a:rPr lang="fi-FI" sz="2000" dirty="0" err="1">
                <a:latin typeface="Trebuchet MS"/>
              </a:rPr>
              <a:t>Cooperation</a:t>
            </a:r>
            <a:r>
              <a:rPr lang="fi-FI" sz="2000" dirty="0">
                <a:latin typeface="Trebuchet MS"/>
              </a:rPr>
              <a:t> </a:t>
            </a:r>
            <a:r>
              <a:rPr lang="fi-FI" sz="2000" dirty="0" err="1">
                <a:latin typeface="Trebuchet MS"/>
              </a:rPr>
              <a:t>day</a:t>
            </a:r>
            <a:r>
              <a:rPr lang="fi-FI" sz="2000" dirty="0">
                <a:latin typeface="Trebuchet MS"/>
              </a:rPr>
              <a:t> </a:t>
            </a:r>
            <a:endParaRPr lang="fi-FI" sz="2000" dirty="0"/>
          </a:p>
          <a:p>
            <a:pPr lvl="1" indent="0"/>
            <a:r>
              <a:rPr lang="fi-FI" sz="2000" b="1" dirty="0">
                <a:solidFill>
                  <a:schemeClr val="accent1"/>
                </a:solidFill>
                <a:latin typeface="Trebuchet MS"/>
              </a:rPr>
              <a:t>15 November 2021</a:t>
            </a:r>
            <a:endParaRPr lang="fi-FI" sz="2000" b="1" dirty="0">
              <a:solidFill>
                <a:schemeClr val="accent1"/>
              </a:solidFill>
            </a:endParaRPr>
          </a:p>
          <a:p>
            <a:pPr lvl="1" indent="0">
              <a:buNone/>
            </a:pPr>
            <a:r>
              <a:rPr lang="fi-FI" sz="2000" dirty="0" err="1">
                <a:latin typeface="Trebuchet MS"/>
              </a:rPr>
              <a:t>Launching</a:t>
            </a:r>
            <a:r>
              <a:rPr lang="fi-FI" sz="2000" dirty="0">
                <a:latin typeface="Trebuchet MS"/>
              </a:rPr>
              <a:t> of </a:t>
            </a:r>
            <a:r>
              <a:rPr lang="fi-FI" sz="2000" dirty="0" err="1">
                <a:latin typeface="Trebuchet MS"/>
              </a:rPr>
              <a:t>the</a:t>
            </a:r>
            <a:r>
              <a:rPr lang="fi-FI" sz="2000" dirty="0">
                <a:latin typeface="Trebuchet MS"/>
              </a:rPr>
              <a:t> </a:t>
            </a:r>
            <a:r>
              <a:rPr lang="fi-FI" sz="2000" dirty="0" err="1">
                <a:latin typeface="Trebuchet MS"/>
              </a:rPr>
              <a:t>new</a:t>
            </a:r>
            <a:r>
              <a:rPr lang="fi-FI" sz="2000" dirty="0">
                <a:latin typeface="Trebuchet MS"/>
              </a:rPr>
              <a:t> Central Baltic programme 2021-2027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410497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B45195FC-C90D-4F1E-8804-4F738AEC2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Why</a:t>
            </a:r>
            <a:r>
              <a:rPr lang="fi-FI" dirty="0"/>
              <a:t> </a:t>
            </a:r>
            <a:r>
              <a:rPr lang="fi-FI" dirty="0" err="1"/>
              <a:t>storytelling</a:t>
            </a:r>
            <a:r>
              <a:rPr lang="fi-FI" dirty="0"/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0E450D09-F310-4CCD-9CB0-859725E7C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2600" dirty="0" err="1">
                <a:latin typeface="Trebuchet MS"/>
              </a:rPr>
              <a:t>Amazing</a:t>
            </a:r>
            <a:r>
              <a:rPr lang="fi-FI" sz="2600" dirty="0">
                <a:latin typeface="Trebuchet MS"/>
              </a:rPr>
              <a:t> </a:t>
            </a:r>
            <a:r>
              <a:rPr lang="fi-FI" sz="2600" dirty="0" err="1">
                <a:latin typeface="Trebuchet MS"/>
              </a:rPr>
              <a:t>marketing</a:t>
            </a:r>
            <a:r>
              <a:rPr lang="fi-FI" sz="2600" dirty="0">
                <a:latin typeface="Trebuchet MS"/>
              </a:rPr>
              <a:t> </a:t>
            </a:r>
            <a:r>
              <a:rPr lang="fi-FI" sz="2600" dirty="0" err="1">
                <a:latin typeface="Trebuchet MS"/>
              </a:rPr>
              <a:t>tool</a:t>
            </a:r>
            <a:endParaRPr lang="fi-FI" sz="2600" dirty="0">
              <a:latin typeface="Trebuchet MS"/>
            </a:endParaRPr>
          </a:p>
          <a:p>
            <a:pPr lvl="1"/>
            <a:r>
              <a:rPr lang="fi-FI" sz="2200" dirty="0" err="1">
                <a:latin typeface="Trebuchet MS"/>
              </a:rPr>
              <a:t>Emotions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instead</a:t>
            </a:r>
            <a:r>
              <a:rPr lang="fi-FI" sz="2200" dirty="0">
                <a:latin typeface="Trebuchet MS"/>
              </a:rPr>
              <a:t> of </a:t>
            </a:r>
            <a:r>
              <a:rPr lang="fi-FI" sz="2200" dirty="0" err="1">
                <a:latin typeface="Trebuchet MS"/>
              </a:rPr>
              <a:t>information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brochures</a:t>
            </a:r>
            <a:endParaRPr lang="fi-FI" sz="2200" dirty="0">
              <a:latin typeface="Trebuchet MS"/>
            </a:endParaRPr>
          </a:p>
          <a:p>
            <a:pPr lvl="1"/>
            <a:r>
              <a:rPr lang="fi-FI" sz="2200" dirty="0" err="1">
                <a:latin typeface="Trebuchet MS"/>
              </a:rPr>
              <a:t>Shared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identity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between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audience</a:t>
            </a:r>
            <a:r>
              <a:rPr lang="fi-FI" sz="2200" dirty="0">
                <a:latin typeface="Trebuchet MS"/>
              </a:rPr>
              <a:t> and </a:t>
            </a:r>
            <a:r>
              <a:rPr lang="fi-FI" sz="2200" dirty="0" err="1">
                <a:latin typeface="Trebuchet MS"/>
              </a:rPr>
              <a:t>the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brand</a:t>
            </a:r>
            <a:endParaRPr lang="fi-FI" sz="2200" dirty="0">
              <a:latin typeface="Trebuchet MS"/>
            </a:endParaRPr>
          </a:p>
          <a:p>
            <a:pPr lvl="1"/>
            <a:r>
              <a:rPr lang="fi-FI" sz="2200" dirty="0" err="1">
                <a:latin typeface="Trebuchet MS"/>
              </a:rPr>
              <a:t>Regular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content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marketing</a:t>
            </a:r>
            <a:r>
              <a:rPr lang="fi-FI" sz="2200" dirty="0">
                <a:latin typeface="Trebuchet MS"/>
              </a:rPr>
              <a:t> made </a:t>
            </a:r>
            <a:r>
              <a:rPr lang="fi-FI" sz="2200" dirty="0" err="1">
                <a:latin typeface="Trebuchet MS"/>
              </a:rPr>
              <a:t>entertaining</a:t>
            </a:r>
            <a:endParaRPr lang="fi-FI" sz="2200" dirty="0">
              <a:latin typeface="Trebuchet MS"/>
            </a:endParaRPr>
          </a:p>
          <a:p>
            <a:pPr lvl="1"/>
            <a:r>
              <a:rPr lang="fi-FI" sz="2200" dirty="0" err="1">
                <a:latin typeface="Trebuchet MS"/>
              </a:rPr>
              <a:t>Helps</a:t>
            </a:r>
            <a:r>
              <a:rPr lang="fi-FI" sz="2200" dirty="0">
                <a:latin typeface="Trebuchet MS"/>
              </a:rPr>
              <a:t> to </a:t>
            </a:r>
            <a:r>
              <a:rPr lang="fi-FI" sz="2200" dirty="0" err="1">
                <a:latin typeface="Trebuchet MS"/>
              </a:rPr>
              <a:t>create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more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personal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connection</a:t>
            </a:r>
            <a:r>
              <a:rPr lang="fi-FI" sz="2200" dirty="0">
                <a:latin typeface="Trebuchet MS"/>
              </a:rPr>
              <a:t> to </a:t>
            </a:r>
            <a:r>
              <a:rPr lang="fi-FI" sz="2200" dirty="0" err="1">
                <a:latin typeface="Trebuchet MS"/>
              </a:rPr>
              <a:t>your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audience</a:t>
            </a:r>
            <a:endParaRPr lang="fi-FI" dirty="0"/>
          </a:p>
          <a:p>
            <a:r>
              <a:rPr lang="fi-FI" sz="2600" dirty="0" err="1">
                <a:latin typeface="Trebuchet MS"/>
              </a:rPr>
              <a:t>Possible</a:t>
            </a:r>
            <a:r>
              <a:rPr lang="fi-FI" sz="2600" dirty="0">
                <a:latin typeface="Trebuchet MS"/>
              </a:rPr>
              <a:t> </a:t>
            </a:r>
            <a:r>
              <a:rPr lang="fi-FI" sz="2600" dirty="0" err="1">
                <a:latin typeface="Trebuchet MS"/>
              </a:rPr>
              <a:t>outcomes</a:t>
            </a:r>
            <a:r>
              <a:rPr lang="fi-FI" dirty="0">
                <a:latin typeface="Trebuchet MS"/>
              </a:rPr>
              <a:t> </a:t>
            </a:r>
            <a:endParaRPr lang="fi-FI" dirty="0"/>
          </a:p>
          <a:p>
            <a:pPr lvl="1"/>
            <a:r>
              <a:rPr lang="fi-FI" sz="2200" dirty="0" err="1">
                <a:latin typeface="Trebuchet MS"/>
              </a:rPr>
              <a:t>Makes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your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company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or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project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more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personal</a:t>
            </a:r>
            <a:r>
              <a:rPr lang="fi-FI" sz="2200" dirty="0">
                <a:latin typeface="Trebuchet MS"/>
              </a:rPr>
              <a:t> and </a:t>
            </a:r>
            <a:r>
              <a:rPr lang="fi-FI" sz="2200" dirty="0" err="1">
                <a:latin typeface="Trebuchet MS"/>
              </a:rPr>
              <a:t>relatable</a:t>
            </a:r>
            <a:r>
              <a:rPr lang="fi-FI" sz="2200" dirty="0">
                <a:latin typeface="Trebuchet MS"/>
              </a:rPr>
              <a:t> = </a:t>
            </a:r>
            <a:r>
              <a:rPr lang="fi-FI" sz="2200" dirty="0" err="1">
                <a:latin typeface="Trebuchet MS"/>
              </a:rPr>
              <a:t>happier</a:t>
            </a:r>
            <a:r>
              <a:rPr lang="fi-FI" sz="2200" dirty="0">
                <a:latin typeface="Trebuchet MS"/>
              </a:rPr>
              <a:t> and </a:t>
            </a:r>
            <a:r>
              <a:rPr lang="fi-FI" sz="2200" dirty="0" err="1">
                <a:latin typeface="Trebuchet MS"/>
              </a:rPr>
              <a:t>more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engaged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audience</a:t>
            </a:r>
            <a:endParaRPr lang="fi-FI" sz="2200" dirty="0">
              <a:latin typeface="Trebuchet MS"/>
            </a:endParaRPr>
          </a:p>
          <a:p>
            <a:pPr lvl="1"/>
            <a:r>
              <a:rPr lang="fi-FI" sz="2200" dirty="0">
                <a:latin typeface="Trebuchet MS"/>
              </a:rPr>
              <a:t>More </a:t>
            </a:r>
            <a:r>
              <a:rPr lang="fi-FI" sz="2200" dirty="0" err="1">
                <a:latin typeface="Trebuchet MS"/>
              </a:rPr>
              <a:t>understanding</a:t>
            </a:r>
            <a:r>
              <a:rPr lang="fi-FI" sz="2200" dirty="0">
                <a:latin typeface="Trebuchet MS"/>
              </a:rPr>
              <a:t>, </a:t>
            </a:r>
            <a:r>
              <a:rPr lang="fi-FI" sz="2200" dirty="0" err="1">
                <a:latin typeface="Trebuchet MS"/>
              </a:rPr>
              <a:t>more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visibility</a:t>
            </a:r>
            <a:endParaRPr lang="fi-FI" sz="2200" dirty="0">
              <a:latin typeface="Trebuchet MS"/>
            </a:endParaRPr>
          </a:p>
          <a:p>
            <a:pPr lvl="1"/>
            <a:endParaRPr lang="fi-FI" dirty="0"/>
          </a:p>
          <a:p>
            <a:endParaRPr lang="fi-FI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318FC3F-D11B-436F-974D-C8AD055914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734" y="684122"/>
            <a:ext cx="2599944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124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E25CA-5957-41FF-8200-1A15E5633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/>
              </a:rPr>
              <a:t>Peer-to-peer knowledge exchange session</a:t>
            </a:r>
            <a:r>
              <a:rPr lang="en-US" dirty="0"/>
              <a:t> –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D4838B-C326-48F5-BA07-7378439C1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dirty="0">
                <a:latin typeface="Trebuchet MS"/>
              </a:rPr>
              <a:t> </a:t>
            </a:r>
            <a:r>
              <a:rPr lang="fi-FI" dirty="0" err="1">
                <a:latin typeface="Trebuchet MS"/>
              </a:rPr>
              <a:t>We</a:t>
            </a:r>
            <a:r>
              <a:rPr lang="fi-FI" dirty="0">
                <a:latin typeface="Trebuchet MS"/>
              </a:rPr>
              <a:t> </a:t>
            </a:r>
            <a:r>
              <a:rPr lang="fi-FI" dirty="0" err="1">
                <a:latin typeface="Trebuchet MS"/>
              </a:rPr>
              <a:t>warmly</a:t>
            </a:r>
            <a:r>
              <a:rPr lang="fi-FI" dirty="0">
                <a:latin typeface="Trebuchet MS"/>
              </a:rPr>
              <a:t> </a:t>
            </a:r>
            <a:r>
              <a:rPr lang="fi-FI" dirty="0" err="1">
                <a:latin typeface="Trebuchet MS"/>
              </a:rPr>
              <a:t>welcome</a:t>
            </a:r>
            <a:r>
              <a:rPr lang="fi-FI" dirty="0">
                <a:latin typeface="Trebuchet MS"/>
              </a:rPr>
              <a:t> </a:t>
            </a:r>
            <a:r>
              <a:rPr lang="fi-FI" dirty="0" err="1">
                <a:latin typeface="Trebuchet MS"/>
              </a:rPr>
              <a:t>you</a:t>
            </a:r>
            <a:r>
              <a:rPr lang="fi-FI" dirty="0">
                <a:latin typeface="Trebuchet MS"/>
              </a:rPr>
              <a:t> to join </a:t>
            </a:r>
            <a:r>
              <a:rPr lang="fi-FI" dirty="0" err="1">
                <a:latin typeface="Trebuchet MS"/>
              </a:rPr>
              <a:t>the</a:t>
            </a:r>
            <a:r>
              <a:rPr lang="fi-FI" dirty="0">
                <a:latin typeface="Trebuchet MS"/>
              </a:rPr>
              <a:t> </a:t>
            </a:r>
            <a:r>
              <a:rPr lang="fi-FI" dirty="0" err="1">
                <a:latin typeface="Trebuchet MS"/>
              </a:rPr>
              <a:t>peer</a:t>
            </a:r>
            <a:r>
              <a:rPr lang="fi-FI" dirty="0">
                <a:latin typeface="Trebuchet MS"/>
              </a:rPr>
              <a:t>-to-</a:t>
            </a:r>
            <a:r>
              <a:rPr lang="fi-FI" dirty="0" err="1">
                <a:latin typeface="Trebuchet MS"/>
              </a:rPr>
              <a:t>peer</a:t>
            </a:r>
            <a:r>
              <a:rPr lang="fi-FI" dirty="0">
                <a:latin typeface="Trebuchet MS"/>
              </a:rPr>
              <a:t> </a:t>
            </a:r>
            <a:r>
              <a:rPr lang="fi-FI" dirty="0" err="1">
                <a:latin typeface="Trebuchet MS"/>
              </a:rPr>
              <a:t>knowledge</a:t>
            </a:r>
            <a:r>
              <a:rPr lang="fi-FI" dirty="0">
                <a:latin typeface="Trebuchet MS"/>
              </a:rPr>
              <a:t> </a:t>
            </a:r>
            <a:r>
              <a:rPr lang="fi-FI" dirty="0" err="1">
                <a:latin typeface="Trebuchet MS"/>
              </a:rPr>
              <a:t>exchange</a:t>
            </a:r>
            <a:r>
              <a:rPr lang="fi-FI" dirty="0">
                <a:latin typeface="Trebuchet MS"/>
              </a:rPr>
              <a:t> session</a:t>
            </a:r>
            <a:r>
              <a:rPr lang="fi-FI" dirty="0">
                <a:solidFill>
                  <a:schemeClr val="tx2"/>
                </a:solidFill>
                <a:latin typeface="Trebuchet MS"/>
              </a:rPr>
              <a:t> </a:t>
            </a:r>
            <a:r>
              <a:rPr lang="fi-FI" dirty="0" err="1">
                <a:latin typeface="Trebuchet MS"/>
              </a:rPr>
              <a:t>starting</a:t>
            </a:r>
            <a:r>
              <a:rPr lang="fi-FI" dirty="0">
                <a:latin typeface="Trebuchet MS"/>
              </a:rPr>
              <a:t> at  12.30 (EST, FI</a:t>
            </a:r>
            <a:r>
              <a:rPr lang="fi-FI" dirty="0"/>
              <a:t>,</a:t>
            </a:r>
            <a:r>
              <a:rPr lang="fi-FI" dirty="0">
                <a:latin typeface="Trebuchet MS"/>
              </a:rPr>
              <a:t> LV) / 11.30 (SE) </a:t>
            </a:r>
            <a:r>
              <a:rPr lang="fi-FI" dirty="0" err="1">
                <a:latin typeface="Trebuchet MS"/>
              </a:rPr>
              <a:t>after</a:t>
            </a:r>
            <a:r>
              <a:rPr lang="fi-FI" dirty="0">
                <a:latin typeface="Trebuchet MS"/>
              </a:rPr>
              <a:t> </a:t>
            </a:r>
            <a:r>
              <a:rPr lang="fi-FI" dirty="0" err="1">
                <a:latin typeface="Trebuchet MS"/>
              </a:rPr>
              <a:t>lunch</a:t>
            </a:r>
            <a:r>
              <a:rPr lang="fi-FI" dirty="0">
                <a:latin typeface="Trebuchet MS"/>
              </a:rPr>
              <a:t> </a:t>
            </a:r>
            <a:r>
              <a:rPr lang="fi-FI" dirty="0" err="1">
                <a:latin typeface="Trebuchet MS"/>
              </a:rPr>
              <a:t>break</a:t>
            </a:r>
            <a:r>
              <a:rPr lang="fi-FI" dirty="0">
                <a:latin typeface="Trebuchet MS"/>
              </a:rPr>
              <a:t>!</a:t>
            </a:r>
            <a:endParaRPr lang="en-US" dirty="0">
              <a:latin typeface="Trebuchet MS"/>
            </a:endParaRPr>
          </a:p>
          <a:p>
            <a:pPr marL="0" indent="0">
              <a:buClr>
                <a:srgbClr val="7BAADF"/>
              </a:buClr>
              <a:buNone/>
            </a:pPr>
            <a:endParaRPr lang="fi-FI" dirty="0">
              <a:solidFill>
                <a:srgbClr val="000000"/>
              </a:solidFill>
              <a:latin typeface="Trebuchet MS"/>
            </a:endParaRPr>
          </a:p>
          <a:p>
            <a:pPr lvl="1"/>
            <a:r>
              <a:rPr lang="fi-FI" sz="2800" dirty="0">
                <a:solidFill>
                  <a:schemeClr val="accent1"/>
                </a:solidFill>
                <a:latin typeface="Trebuchet MS"/>
              </a:rPr>
              <a:t> </a:t>
            </a:r>
            <a:r>
              <a:rPr lang="fi-FI" sz="2800" dirty="0" err="1">
                <a:solidFill>
                  <a:schemeClr val="accent1"/>
                </a:solidFill>
                <a:latin typeface="Trebuchet MS"/>
              </a:rPr>
              <a:t>Questions</a:t>
            </a:r>
            <a:r>
              <a:rPr lang="fi-FI" sz="2800" dirty="0">
                <a:solidFill>
                  <a:schemeClr val="accent1"/>
                </a:solidFill>
                <a:latin typeface="Trebuchet MS"/>
              </a:rPr>
              <a:t> and </a:t>
            </a:r>
            <a:r>
              <a:rPr lang="fi-FI" sz="2800" dirty="0" err="1">
                <a:solidFill>
                  <a:schemeClr val="accent1"/>
                </a:solidFill>
                <a:latin typeface="Trebuchet MS"/>
              </a:rPr>
              <a:t>answers</a:t>
            </a:r>
            <a:endParaRPr lang="fi-FI" sz="2800" dirty="0">
              <a:solidFill>
                <a:schemeClr val="accent1"/>
              </a:solidFill>
              <a:latin typeface="Trebuchet MS"/>
            </a:endParaRPr>
          </a:p>
          <a:p>
            <a:pPr lvl="1"/>
            <a:r>
              <a:rPr lang="fi-FI" sz="2800" dirty="0">
                <a:solidFill>
                  <a:schemeClr val="accent1"/>
                </a:solidFill>
                <a:latin typeface="Trebuchet MS"/>
              </a:rPr>
              <a:t> Knowledge </a:t>
            </a:r>
            <a:r>
              <a:rPr lang="fi-FI" sz="2800" dirty="0" err="1">
                <a:solidFill>
                  <a:schemeClr val="accent1"/>
                </a:solidFill>
                <a:latin typeface="Trebuchet MS"/>
              </a:rPr>
              <a:t>exchange</a:t>
            </a:r>
            <a:endParaRPr lang="fi-FI" sz="2800" dirty="0">
              <a:solidFill>
                <a:schemeClr val="accent1"/>
              </a:solidFill>
              <a:latin typeface="Trebuchet MS"/>
            </a:endParaRPr>
          </a:p>
          <a:p>
            <a:pPr lvl="1"/>
            <a:r>
              <a:rPr lang="fi-FI" sz="2800" dirty="0">
                <a:solidFill>
                  <a:schemeClr val="accent1"/>
                </a:solidFill>
                <a:latin typeface="Trebuchet MS"/>
              </a:rPr>
              <a:t> </a:t>
            </a:r>
            <a:r>
              <a:rPr lang="fi-FI" sz="2800" dirty="0" err="1">
                <a:solidFill>
                  <a:schemeClr val="accent1"/>
                </a:solidFill>
                <a:latin typeface="Trebuchet MS"/>
              </a:rPr>
              <a:t>Discussion</a:t>
            </a:r>
            <a:endParaRPr lang="fi-FI" sz="2800" dirty="0">
              <a:solidFill>
                <a:schemeClr val="accent1"/>
              </a:solidFill>
              <a:latin typeface="Trebuchet MS"/>
            </a:endParaRPr>
          </a:p>
          <a:p>
            <a:pPr lvl="1"/>
            <a:r>
              <a:rPr lang="fi-FI" sz="2800" dirty="0">
                <a:solidFill>
                  <a:schemeClr val="accent1"/>
                </a:solidFill>
                <a:latin typeface="Trebuchet MS"/>
              </a:rPr>
              <a:t> </a:t>
            </a:r>
            <a:r>
              <a:rPr lang="fi-FI" sz="2800" dirty="0" err="1">
                <a:solidFill>
                  <a:schemeClr val="accent1"/>
                </a:solidFill>
                <a:latin typeface="Trebuchet MS"/>
              </a:rPr>
              <a:t>Support</a:t>
            </a:r>
            <a:endParaRPr lang="en-US" sz="2800" dirty="0" err="1">
              <a:solidFill>
                <a:schemeClr val="accent1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850490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xmlns="" id="{444E0007-6C43-47AC-84B6-CCEE7B6A8B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32088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xmlns="" id="{C7FFF652-AB47-4355-84FD-C3FFEC72B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67" y="4934908"/>
            <a:ext cx="8027665" cy="1609852"/>
          </a:xfrm>
        </p:spPr>
        <p:txBody>
          <a:bodyPr anchor="ctr">
            <a:normAutofit fontScale="62500" lnSpcReduction="2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fi-FI" sz="5100" dirty="0">
                <a:solidFill>
                  <a:schemeClr val="dk2"/>
                </a:solidFill>
              </a:rPr>
              <a:t>PEER TO PEER DISCUSSION AND SUPPORT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fi-FI" sz="3900" dirty="0">
                <a:solidFill>
                  <a:schemeClr val="dk2"/>
                </a:solidFill>
              </a:rPr>
              <a:t>At 12.30-13.30 EET / At 11.30-12.30 CET</a:t>
            </a:r>
          </a:p>
          <a:p>
            <a:endParaRPr lang="fi-FI" sz="1600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xmlns="" id="{89F9A4B4-6987-4CA8-8A88-14A17228B087}"/>
              </a:ext>
            </a:extLst>
          </p:cNvPr>
          <p:cNvSpPr txBox="1"/>
          <p:nvPr/>
        </p:nvSpPr>
        <p:spPr>
          <a:xfrm>
            <a:off x="7669043" y="329298"/>
            <a:ext cx="12954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slido.com #928741</a:t>
            </a:r>
          </a:p>
          <a:p>
            <a:pPr algn="ctr"/>
            <a:endParaRPr lang="en-US" dirty="0">
              <a:solidFill>
                <a:schemeClr val="bg1"/>
              </a:solidFill>
              <a:latin typeface="Roboto" panose="02000000000000000000" pitchFamily="2" charset="0"/>
            </a:endParaRPr>
          </a:p>
          <a:p>
            <a:pPr algn="ctr"/>
            <a:r>
              <a:rPr lang="sv-FI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Audience</a:t>
            </a:r>
            <a:r>
              <a:rPr lang="sv-FI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Q&amp;A</a:t>
            </a:r>
            <a:endParaRPr lang="en-US" sz="1800" i="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sv-FI" dirty="0">
              <a:solidFill>
                <a:schemeClr val="bg1"/>
              </a:solidFill>
            </a:endParaRPr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xmlns="" id="{9B0A64C6-739B-4C0C-BA16-7342F6895070}"/>
              </a:ext>
            </a:extLst>
          </p:cNvPr>
          <p:cNvSpPr/>
          <p:nvPr/>
        </p:nvSpPr>
        <p:spPr>
          <a:xfrm>
            <a:off x="7669043" y="204607"/>
            <a:ext cx="1295445" cy="178423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xmlns="" id="{0A455734-F25D-40B9-9203-7681006C6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1" y="3657847"/>
            <a:ext cx="5544616" cy="1224295"/>
          </a:xfrm>
        </p:spPr>
        <p:txBody>
          <a:bodyPr/>
          <a:lstStyle/>
          <a:p>
            <a:pPr algn="ctr"/>
            <a:r>
              <a:rPr lang="sv-FI" dirty="0">
                <a:solidFill>
                  <a:srgbClr val="FF0000"/>
                </a:solidFill>
              </a:rPr>
              <a:t> </a:t>
            </a:r>
            <a:r>
              <a:rPr lang="sv-FI" sz="4800" dirty="0">
                <a:solidFill>
                  <a:srgbClr val="FF0000"/>
                </a:solidFill>
              </a:rPr>
              <a:t>Break 30 min</a:t>
            </a:r>
          </a:p>
        </p:txBody>
      </p:sp>
      <p:sp>
        <p:nvSpPr>
          <p:cNvPr id="16" name="Rektangel: rundade hörn 15">
            <a:extLst>
              <a:ext uri="{FF2B5EF4-FFF2-40B4-BE49-F238E27FC236}">
                <a16:creationId xmlns:a16="http://schemas.microsoft.com/office/drawing/2014/main" xmlns="" id="{0AC52F3B-43ED-4861-B04D-BBAB4A06A44C}"/>
              </a:ext>
            </a:extLst>
          </p:cNvPr>
          <p:cNvSpPr/>
          <p:nvPr/>
        </p:nvSpPr>
        <p:spPr>
          <a:xfrm>
            <a:off x="7669043" y="204607"/>
            <a:ext cx="1295445" cy="178423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555246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B97B1D6B-A40E-40FC-BFD8-4181DC811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How to </a:t>
            </a:r>
            <a:r>
              <a:rPr lang="fi-FI" dirty="0" err="1"/>
              <a:t>create</a:t>
            </a:r>
            <a:r>
              <a:rPr lang="fi-FI" dirty="0"/>
              <a:t> a </a:t>
            </a:r>
            <a:r>
              <a:rPr lang="fi-FI" dirty="0" err="1"/>
              <a:t>story</a:t>
            </a:r>
            <a:r>
              <a:rPr lang="fi-FI" dirty="0"/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FCE62A0D-814F-4D8A-96A4-1F930F4FB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2600" dirty="0" err="1">
                <a:latin typeface="Trebuchet MS"/>
              </a:rPr>
              <a:t>Finding</a:t>
            </a:r>
            <a:r>
              <a:rPr lang="fi-FI" sz="2600" dirty="0">
                <a:latin typeface="Trebuchet MS"/>
              </a:rPr>
              <a:t> </a:t>
            </a:r>
            <a:r>
              <a:rPr lang="fi-FI" sz="2600" dirty="0" err="1">
                <a:latin typeface="Trebuchet MS"/>
              </a:rPr>
              <a:t>the</a:t>
            </a:r>
            <a:r>
              <a:rPr lang="fi-FI" sz="2600" dirty="0">
                <a:latin typeface="Trebuchet MS"/>
              </a:rPr>
              <a:t> </a:t>
            </a:r>
            <a:r>
              <a:rPr lang="fi-FI" sz="2600" dirty="0" err="1">
                <a:latin typeface="Trebuchet MS"/>
              </a:rPr>
              <a:t>story</a:t>
            </a:r>
            <a:endParaRPr lang="fi-FI" sz="2600" dirty="0">
              <a:latin typeface="Trebuchet MS"/>
            </a:endParaRPr>
          </a:p>
          <a:p>
            <a:pPr lvl="1"/>
            <a:r>
              <a:rPr lang="fi-FI" sz="2200" dirty="0" err="1">
                <a:latin typeface="Trebuchet MS"/>
              </a:rPr>
              <a:t>Your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project</a:t>
            </a:r>
            <a:r>
              <a:rPr lang="fi-FI" sz="2200" dirty="0">
                <a:latin typeface="Trebuchet MS"/>
              </a:rPr>
              <a:t> is </a:t>
            </a:r>
            <a:r>
              <a:rPr lang="fi-FI" sz="2200" dirty="0" err="1">
                <a:latin typeface="Trebuchet MS"/>
              </a:rPr>
              <a:t>filled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with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different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size</a:t>
            </a:r>
            <a:r>
              <a:rPr lang="fi-FI" sz="2200" dirty="0">
                <a:latin typeface="Trebuchet MS"/>
              </a:rPr>
              <a:t> of </a:t>
            </a:r>
            <a:r>
              <a:rPr lang="fi-FI" sz="2200" dirty="0" err="1">
                <a:latin typeface="Trebuchet MS"/>
              </a:rPr>
              <a:t>stories</a:t>
            </a:r>
            <a:r>
              <a:rPr lang="fi-FI" sz="2200" dirty="0">
                <a:latin typeface="Trebuchet MS"/>
              </a:rPr>
              <a:t>!</a:t>
            </a:r>
          </a:p>
          <a:p>
            <a:pPr lvl="1"/>
            <a:r>
              <a:rPr lang="fi-FI" sz="2200" dirty="0" err="1">
                <a:latin typeface="Trebuchet MS"/>
              </a:rPr>
              <a:t>Creating</a:t>
            </a:r>
            <a:r>
              <a:rPr lang="fi-FI" sz="2200" dirty="0">
                <a:latin typeface="Trebuchet MS"/>
              </a:rPr>
              <a:t> a </a:t>
            </a:r>
            <a:r>
              <a:rPr lang="fi-FI" sz="2200" dirty="0" err="1">
                <a:latin typeface="Trebuchet MS"/>
              </a:rPr>
              <a:t>fictive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story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based</a:t>
            </a:r>
            <a:r>
              <a:rPr lang="fi-FI" sz="2200" dirty="0">
                <a:latin typeface="Trebuchet MS"/>
              </a:rPr>
              <a:t> on </a:t>
            </a:r>
            <a:r>
              <a:rPr lang="fi-FI" sz="2200" dirty="0" err="1">
                <a:latin typeface="Trebuchet MS"/>
              </a:rPr>
              <a:t>real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experiences</a:t>
            </a:r>
            <a:endParaRPr lang="fi-FI" dirty="0"/>
          </a:p>
          <a:p>
            <a:r>
              <a:rPr lang="fi-FI" sz="2600" dirty="0" err="1">
                <a:latin typeface="Trebuchet MS"/>
              </a:rPr>
              <a:t>What</a:t>
            </a:r>
            <a:r>
              <a:rPr lang="fi-FI" sz="2600" dirty="0">
                <a:latin typeface="Trebuchet MS"/>
              </a:rPr>
              <a:t> </a:t>
            </a:r>
            <a:r>
              <a:rPr lang="fi-FI" sz="2600" dirty="0" err="1">
                <a:latin typeface="Trebuchet MS"/>
              </a:rPr>
              <a:t>makes</a:t>
            </a:r>
            <a:r>
              <a:rPr lang="fi-FI" sz="2600" dirty="0">
                <a:latin typeface="Trebuchet MS"/>
              </a:rPr>
              <a:t> a </a:t>
            </a:r>
            <a:r>
              <a:rPr lang="fi-FI" sz="2600" dirty="0" err="1">
                <a:latin typeface="Trebuchet MS"/>
              </a:rPr>
              <a:t>good</a:t>
            </a:r>
            <a:r>
              <a:rPr lang="fi-FI" sz="2600" dirty="0">
                <a:latin typeface="Trebuchet MS"/>
              </a:rPr>
              <a:t> </a:t>
            </a:r>
            <a:r>
              <a:rPr lang="fi-FI" sz="2600" dirty="0" err="1">
                <a:latin typeface="Trebuchet MS"/>
              </a:rPr>
              <a:t>story</a:t>
            </a:r>
            <a:r>
              <a:rPr lang="fi-FI" sz="2600" dirty="0">
                <a:latin typeface="Trebuchet MS"/>
              </a:rPr>
              <a:t>?</a:t>
            </a:r>
          </a:p>
          <a:p>
            <a:pPr lvl="1"/>
            <a:r>
              <a:rPr lang="fi-FI" sz="2200" dirty="0" err="1">
                <a:latin typeface="Trebuchet MS"/>
              </a:rPr>
              <a:t>Has</a:t>
            </a:r>
            <a:r>
              <a:rPr lang="fi-FI" sz="2200" dirty="0">
                <a:latin typeface="Trebuchet MS"/>
              </a:rPr>
              <a:t> a </a:t>
            </a:r>
            <a:r>
              <a:rPr lang="fi-FI" sz="2200" dirty="0" err="1">
                <a:latin typeface="Trebuchet MS"/>
              </a:rPr>
              <a:t>beginning</a:t>
            </a:r>
            <a:r>
              <a:rPr lang="fi-FI" sz="2200" dirty="0">
                <a:latin typeface="Trebuchet MS"/>
              </a:rPr>
              <a:t>, a </a:t>
            </a:r>
            <a:r>
              <a:rPr lang="fi-FI" sz="2200" dirty="0" err="1">
                <a:latin typeface="Trebuchet MS"/>
              </a:rPr>
              <a:t>conflict</a:t>
            </a:r>
            <a:r>
              <a:rPr lang="fi-FI" sz="2200" dirty="0">
                <a:latin typeface="Trebuchet MS"/>
              </a:rPr>
              <a:t> and a </a:t>
            </a:r>
            <a:r>
              <a:rPr lang="fi-FI" sz="2200" dirty="0" err="1">
                <a:latin typeface="Trebuchet MS"/>
              </a:rPr>
              <a:t>resolution</a:t>
            </a:r>
            <a:r>
              <a:rPr lang="fi-FI" sz="2200" dirty="0">
                <a:latin typeface="Trebuchet MS"/>
              </a:rPr>
              <a:t> </a:t>
            </a:r>
            <a:endParaRPr lang="fi-FI" sz="2200" dirty="0"/>
          </a:p>
          <a:p>
            <a:pPr lvl="1"/>
            <a:r>
              <a:rPr lang="fi-FI" sz="2200" dirty="0">
                <a:latin typeface="Trebuchet MS"/>
              </a:rPr>
              <a:t>Is </a:t>
            </a:r>
            <a:r>
              <a:rPr lang="fi-FI" sz="2200" dirty="0" err="1">
                <a:latin typeface="Trebuchet MS"/>
              </a:rPr>
              <a:t>authentic</a:t>
            </a:r>
            <a:r>
              <a:rPr lang="fi-FI" sz="2200" dirty="0">
                <a:latin typeface="Trebuchet MS"/>
              </a:rPr>
              <a:t> – </a:t>
            </a:r>
            <a:r>
              <a:rPr lang="fi-FI" sz="2200" dirty="0" err="1">
                <a:latin typeface="Trebuchet MS"/>
              </a:rPr>
              <a:t>if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possible</a:t>
            </a:r>
            <a:r>
              <a:rPr lang="fi-FI" sz="2200" dirty="0">
                <a:latin typeface="Trebuchet MS"/>
              </a:rPr>
              <a:t>, </a:t>
            </a:r>
            <a:r>
              <a:rPr lang="fi-FI" sz="2200" dirty="0" err="1">
                <a:latin typeface="Trebuchet MS"/>
              </a:rPr>
              <a:t>use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real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names</a:t>
            </a:r>
            <a:r>
              <a:rPr lang="fi-FI" sz="2200" dirty="0">
                <a:latin typeface="Trebuchet MS"/>
              </a:rPr>
              <a:t> and </a:t>
            </a:r>
            <a:r>
              <a:rPr lang="fi-FI" sz="2200" dirty="0" err="1">
                <a:latin typeface="Trebuchet MS"/>
              </a:rPr>
              <a:t>details</a:t>
            </a:r>
            <a:endParaRPr lang="fi-FI" sz="2200" dirty="0">
              <a:latin typeface="Trebuchet MS"/>
            </a:endParaRPr>
          </a:p>
          <a:p>
            <a:pPr lvl="1"/>
            <a:r>
              <a:rPr lang="fi-FI" sz="2200" dirty="0" err="1">
                <a:latin typeface="Trebuchet MS"/>
              </a:rPr>
              <a:t>Stays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true</a:t>
            </a:r>
            <a:r>
              <a:rPr lang="fi-FI" sz="2200" dirty="0">
                <a:latin typeface="Trebuchet MS"/>
              </a:rPr>
              <a:t> to </a:t>
            </a:r>
            <a:r>
              <a:rPr lang="fi-FI" sz="2200" dirty="0" err="1">
                <a:latin typeface="Trebuchet MS"/>
              </a:rPr>
              <a:t>your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brand</a:t>
            </a:r>
            <a:endParaRPr lang="fi-FI" sz="2200" dirty="0">
              <a:latin typeface="Trebuchet MS"/>
            </a:endParaRPr>
          </a:p>
          <a:p>
            <a:pPr lvl="1"/>
            <a:r>
              <a:rPr lang="fi-FI" sz="2200" dirty="0" err="1">
                <a:latin typeface="Trebuchet MS"/>
              </a:rPr>
              <a:t>Wakes</a:t>
            </a:r>
            <a:r>
              <a:rPr lang="fi-FI" sz="2200" dirty="0">
                <a:latin typeface="Trebuchet MS"/>
              </a:rPr>
              <a:t> </a:t>
            </a:r>
            <a:r>
              <a:rPr lang="fi-FI" sz="2200" dirty="0" err="1">
                <a:latin typeface="Trebuchet MS"/>
              </a:rPr>
              <a:t>up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the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sensories</a:t>
            </a:r>
            <a:endParaRPr lang="fi-FI" sz="2200" dirty="0">
              <a:latin typeface="Trebuchet MS"/>
            </a:endParaRPr>
          </a:p>
          <a:p>
            <a:pPr lvl="1"/>
            <a:r>
              <a:rPr lang="fi-FI" sz="2200" dirty="0" err="1">
                <a:latin typeface="Trebuchet MS"/>
              </a:rPr>
              <a:t>Stays</a:t>
            </a:r>
            <a:r>
              <a:rPr lang="fi-FI" sz="2200" dirty="0">
                <a:latin typeface="Trebuchet MS"/>
              </a:rPr>
              <a:t> </a:t>
            </a:r>
            <a:r>
              <a:rPr lang="fi-FI" sz="2200" dirty="0" err="1">
                <a:latin typeface="Trebuchet MS"/>
              </a:rPr>
              <a:t>short</a:t>
            </a: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dirty="0"/>
          </a:p>
          <a:p>
            <a:endParaRPr lang="fi-FI" dirty="0"/>
          </a:p>
        </p:txBody>
      </p:sp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DD20125-BFCA-4119-B037-26B73BC348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866273"/>
            <a:ext cx="2599944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50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7F54EC58-BB7A-4AE9-89BD-CEBEC49F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Disneyland Paris – </a:t>
            </a:r>
            <a:r>
              <a:rPr lang="fi-FI" dirty="0" err="1"/>
              <a:t>The</a:t>
            </a:r>
            <a:r>
              <a:rPr lang="fi-FI" dirty="0"/>
              <a:t> Little </a:t>
            </a:r>
            <a:r>
              <a:rPr lang="fi-FI" dirty="0" err="1"/>
              <a:t>Duck</a:t>
            </a:r>
            <a:endParaRPr lang="fi-FI" dirty="0"/>
          </a:p>
        </p:txBody>
      </p:sp>
      <p:pic>
        <p:nvPicPr>
          <p:cNvPr id="4" name="Online-media 3" title="Disneyland® Paris - The little duck">
            <a:hlinkClick r:id="" action="ppaction://media"/>
            <a:extLst>
              <a:ext uri="{FF2B5EF4-FFF2-40B4-BE49-F238E27FC236}">
                <a16:creationId xmlns:a16="http://schemas.microsoft.com/office/drawing/2014/main" xmlns="" id="{786A08A7-3EF0-47AE-B06A-4837DF0CF45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14425" y="2270125"/>
            <a:ext cx="6915150" cy="39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3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9.0.2005"/>
  <p:tag name="SLIDO_PRESENTATION_ID" val="00000000-0000-0000-0000-000000000000"/>
  <p:tag name="SLIDO_EVENT_UUID" val="047a95f9-fe87-406a-b914-aabb424232dc"/>
  <p:tag name="SLIDO_EVENT_SECTION_UUID" val="5b13cd17-100c-474b-890c-1513ee9be38a"/>
</p:tagLst>
</file>

<file path=ppt/theme/theme1.xml><?xml version="1.0" encoding="utf-8"?>
<a:theme xmlns:a="http://schemas.openxmlformats.org/drawingml/2006/main" name="Central Baltic 2014-2020 template for Contact Points">
  <a:themeElements>
    <a:clrScheme name="Central Baltic CB">
      <a:dk1>
        <a:srgbClr val="000000"/>
      </a:dk1>
      <a:lt1>
        <a:srgbClr val="FFFFFF"/>
      </a:lt1>
      <a:dk2>
        <a:srgbClr val="2B3485"/>
      </a:dk2>
      <a:lt2>
        <a:srgbClr val="E7E6E6"/>
      </a:lt2>
      <a:accent1>
        <a:srgbClr val="2B3485"/>
      </a:accent1>
      <a:accent2>
        <a:srgbClr val="7BAADF"/>
      </a:accent2>
      <a:accent3>
        <a:srgbClr val="DFEBF8"/>
      </a:accent3>
      <a:accent4>
        <a:srgbClr val="2B3485"/>
      </a:accent4>
      <a:accent5>
        <a:srgbClr val="95C12B"/>
      </a:accent5>
      <a:accent6>
        <a:srgbClr val="95C12B"/>
      </a:accent6>
      <a:hlink>
        <a:srgbClr val="2B3485"/>
      </a:hlink>
      <a:folHlink>
        <a:srgbClr val="2B348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Central Baltic CB">
      <a:dk1>
        <a:sysClr val="windowText" lastClr="000000"/>
      </a:dk1>
      <a:lt1>
        <a:sysClr val="window" lastClr="FFFFFF"/>
      </a:lt1>
      <a:dk2>
        <a:srgbClr val="2B3485"/>
      </a:dk2>
      <a:lt2>
        <a:srgbClr val="E7E6E6"/>
      </a:lt2>
      <a:accent1>
        <a:srgbClr val="2B3485"/>
      </a:accent1>
      <a:accent2>
        <a:srgbClr val="7BAADF"/>
      </a:accent2>
      <a:accent3>
        <a:srgbClr val="DFEBF8"/>
      </a:accent3>
      <a:accent4>
        <a:srgbClr val="2B3485"/>
      </a:accent4>
      <a:accent5>
        <a:srgbClr val="95C12B"/>
      </a:accent5>
      <a:accent6>
        <a:srgbClr val="95C12B"/>
      </a:accent6>
      <a:hlink>
        <a:srgbClr val="2B3485"/>
      </a:hlink>
      <a:folHlink>
        <a:srgbClr val="2B3485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5.xml><?xml version="1.0" encoding="utf-8"?>
<a:theme xmlns:a="http://schemas.openxmlformats.org/drawingml/2006/main" name="1_Central Baltic 2014-2020 template for Contact Points">
  <a:themeElements>
    <a:clrScheme name="Central Baltic CB">
      <a:dk1>
        <a:sysClr val="windowText" lastClr="000000"/>
      </a:dk1>
      <a:lt1>
        <a:sysClr val="window" lastClr="FFFFFF"/>
      </a:lt1>
      <a:dk2>
        <a:srgbClr val="2B3485"/>
      </a:dk2>
      <a:lt2>
        <a:srgbClr val="E7E6E6"/>
      </a:lt2>
      <a:accent1>
        <a:srgbClr val="2B3485"/>
      </a:accent1>
      <a:accent2>
        <a:srgbClr val="7BAADF"/>
      </a:accent2>
      <a:accent3>
        <a:srgbClr val="DFEBF8"/>
      </a:accent3>
      <a:accent4>
        <a:srgbClr val="2B3485"/>
      </a:accent4>
      <a:accent5>
        <a:srgbClr val="95C12B"/>
      </a:accent5>
      <a:accent6>
        <a:srgbClr val="95C12B"/>
      </a:accent6>
      <a:hlink>
        <a:srgbClr val="2B3485"/>
      </a:hlink>
      <a:folHlink>
        <a:srgbClr val="2B3485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-te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horz" lIns="90000" tIns="45720" rIns="91440" bIns="45720" rtlCol="0">
        <a:noAutofit/>
      </a:bodyPr>
      <a:lstStyle>
        <a:defPPr algn="r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B 2021-2027 template" id="{A76CCE1E-9874-4C41-942A-05EB58AF11CE}" vid="{D977F9B8-809A-4C89-A6D8-8A448C7330DA}"/>
    </a:ext>
  </a:extLst>
</a:theme>
</file>

<file path=ppt/theme/theme7.xml><?xml version="1.0" encoding="utf-8"?>
<a:theme xmlns:a="http://schemas.openxmlformats.org/drawingml/2006/main" name="2_Office-teema">
  <a:themeElements>
    <a:clrScheme name="Central Baltic CB">
      <a:dk1>
        <a:sysClr val="windowText" lastClr="000000"/>
      </a:dk1>
      <a:lt1>
        <a:sysClr val="window" lastClr="FFFFFF"/>
      </a:lt1>
      <a:dk2>
        <a:srgbClr val="2B3485"/>
      </a:dk2>
      <a:lt2>
        <a:srgbClr val="E7E6E6"/>
      </a:lt2>
      <a:accent1>
        <a:srgbClr val="2B3485"/>
      </a:accent1>
      <a:accent2>
        <a:srgbClr val="7BAADF"/>
      </a:accent2>
      <a:accent3>
        <a:srgbClr val="DFEBF8"/>
      </a:accent3>
      <a:accent4>
        <a:srgbClr val="2B3485"/>
      </a:accent4>
      <a:accent5>
        <a:srgbClr val="95C12B"/>
      </a:accent5>
      <a:accent6>
        <a:srgbClr val="95C12B"/>
      </a:accent6>
      <a:hlink>
        <a:srgbClr val="2B3485"/>
      </a:hlink>
      <a:folHlink>
        <a:srgbClr val="2B3485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ntral Baltic CB">
    <a:dk1>
      <a:sysClr val="windowText" lastClr="000000"/>
    </a:dk1>
    <a:lt1>
      <a:sysClr val="window" lastClr="FFFFFF"/>
    </a:lt1>
    <a:dk2>
      <a:srgbClr val="2B3485"/>
    </a:dk2>
    <a:lt2>
      <a:srgbClr val="E7E6E6"/>
    </a:lt2>
    <a:accent1>
      <a:srgbClr val="2B3485"/>
    </a:accent1>
    <a:accent2>
      <a:srgbClr val="7BAADF"/>
    </a:accent2>
    <a:accent3>
      <a:srgbClr val="DFEBF8"/>
    </a:accent3>
    <a:accent4>
      <a:srgbClr val="2B3485"/>
    </a:accent4>
    <a:accent5>
      <a:srgbClr val="95C12B"/>
    </a:accent5>
    <a:accent6>
      <a:srgbClr val="95C12B"/>
    </a:accent6>
    <a:hlink>
      <a:srgbClr val="2B3485"/>
    </a:hlink>
    <a:folHlink>
      <a:srgbClr val="2B3485"/>
    </a:folHlink>
  </a:clrScheme>
</a:themeOverride>
</file>

<file path=ppt/theme/themeOverride10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11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2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3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4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5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6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7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8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ppt/theme/themeOverride9.xml><?xml version="1.0" encoding="utf-8"?>
<a:themeOverride xmlns:a="http://schemas.openxmlformats.org/drawingml/2006/main">
  <a:clrScheme name="DividendVTI">
    <a:dk1>
      <a:sysClr val="windowText" lastClr="000000"/>
    </a:dk1>
    <a:lt1>
      <a:sysClr val="window" lastClr="FFFFFF"/>
    </a:lt1>
    <a:dk2>
      <a:srgbClr val="3D3D3D"/>
    </a:dk2>
    <a:lt2>
      <a:srgbClr val="EBEBEB"/>
    </a:lt2>
    <a:accent1>
      <a:srgbClr val="ED8428"/>
    </a:accent1>
    <a:accent2>
      <a:srgbClr val="E6C46D"/>
    </a:accent2>
    <a:accent3>
      <a:srgbClr val="537685"/>
    </a:accent3>
    <a:accent4>
      <a:srgbClr val="969FA7"/>
    </a:accent4>
    <a:accent5>
      <a:srgbClr val="A9C37C"/>
    </a:accent5>
    <a:accent6>
      <a:srgbClr val="5A8071"/>
    </a:accent6>
    <a:hlink>
      <a:srgbClr val="828282"/>
    </a:hlink>
    <a:folHlink>
      <a:srgbClr val="A5A5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93D886C4BB2E47B9A561C5E319F77D" ma:contentTypeVersion="14" ma:contentTypeDescription="Create a new document." ma:contentTypeScope="" ma:versionID="38dd68f03091cf6d9e62bd9b651babd6">
  <xsd:schema xmlns:xsd="http://www.w3.org/2001/XMLSchema" xmlns:xs="http://www.w3.org/2001/XMLSchema" xmlns:p="http://schemas.microsoft.com/office/2006/metadata/properties" xmlns:ns3="5ea7e2d7-606d-4c8c-9615-6c3c77188e5a" xmlns:ns4="52063f6d-5108-4272-8978-9fa2502b7589" targetNamespace="http://schemas.microsoft.com/office/2006/metadata/properties" ma:root="true" ma:fieldsID="e4ec37e26c76219c92e87d636f17571a" ns3:_="" ns4:_="">
    <xsd:import namespace="5ea7e2d7-606d-4c8c-9615-6c3c77188e5a"/>
    <xsd:import namespace="52063f6d-5108-4272-8978-9fa2502b758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a7e2d7-606d-4c8c-9615-6c3c77188e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063f6d-5108-4272-8978-9fa2502b75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456410-7A99-4186-BCC6-0C182FD916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a7e2d7-606d-4c8c-9615-6c3c77188e5a"/>
    <ds:schemaRef ds:uri="52063f6d-5108-4272-8978-9fa2502b75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4D6737C-79A2-4460-895D-42D58D1529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1F36A3-2B6F-4BFE-B8A4-987AB660008E}">
  <ds:schemaRefs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ea7e2d7-606d-4c8c-9615-6c3c77188e5a"/>
    <ds:schemaRef ds:uri="http://schemas.microsoft.com/office/2006/documentManagement/types"/>
    <ds:schemaRef ds:uri="52063f6d-5108-4272-8978-9fa2502b758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8514</TotalTime>
  <Words>1418</Words>
  <Application>Microsoft Office PowerPoint</Application>
  <PresentationFormat>On-screen Show (4:3)</PresentationFormat>
  <Paragraphs>359</Paragraphs>
  <Slides>71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71</vt:i4>
      </vt:variant>
    </vt:vector>
  </HeadingPairs>
  <TitlesOfParts>
    <vt:vector size="87" baseType="lpstr">
      <vt:lpstr>Arial</vt:lpstr>
      <vt:lpstr>Calibri</vt:lpstr>
      <vt:lpstr>Franklin Gothic Book</vt:lpstr>
      <vt:lpstr>Franklin Gothic Demi</vt:lpstr>
      <vt:lpstr>Gill Sans MT</vt:lpstr>
      <vt:lpstr>Lucida Handwriting</vt:lpstr>
      <vt:lpstr>Roboto</vt:lpstr>
      <vt:lpstr>Trebuchet MS</vt:lpstr>
      <vt:lpstr>Wingdings 2</vt:lpstr>
      <vt:lpstr>Central Baltic 2014-2020 template for Contact Points</vt:lpstr>
      <vt:lpstr>Office-teema</vt:lpstr>
      <vt:lpstr>Office-tema</vt:lpstr>
      <vt:lpstr>DividendVTI</vt:lpstr>
      <vt:lpstr>1_Central Baltic 2014-2020 template for Contact Points</vt:lpstr>
      <vt:lpstr>1_Office-teema</vt:lpstr>
      <vt:lpstr>2_Office-teema</vt:lpstr>
      <vt:lpstr>Welcome to the Central Baltic communication seminar!   It will be recorded.  We will start at 10.00 (EST, FI, LV) / 9.00 (SE) </vt:lpstr>
      <vt:lpstr>What’s on our plate today?</vt:lpstr>
      <vt:lpstr>Today's storytellers</vt:lpstr>
      <vt:lpstr>Slido – our tool for interaction today</vt:lpstr>
      <vt:lpstr>PowerPoint Presentation</vt:lpstr>
      <vt:lpstr>What is storytelling?</vt:lpstr>
      <vt:lpstr>Why storytelling?</vt:lpstr>
      <vt:lpstr>How to create a story?</vt:lpstr>
      <vt:lpstr>Disneyland Paris – The Little Duck</vt:lpstr>
      <vt:lpstr>NINA LUOSTARINEN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Communication seminar 25 Aug 2021</vt:lpstr>
      <vt:lpstr> ENTER Canva.COM  &amp; CREATE FREE ACCOUNT</vt:lpstr>
      <vt:lpstr>Templates</vt:lpstr>
      <vt:lpstr>elements</vt:lpstr>
      <vt:lpstr>uploads</vt:lpstr>
      <vt:lpstr>text</vt:lpstr>
      <vt:lpstr>audio</vt:lpstr>
      <vt:lpstr> more?</vt:lpstr>
      <vt:lpstr>PowerPoint Presentation</vt:lpstr>
      <vt:lpstr>  </vt:lpstr>
      <vt:lpstr>Communication seminar 25 Aug 2021</vt:lpstr>
      <vt:lpstr>About storytelling via the smartphone </vt:lpstr>
      <vt:lpstr>Preparations</vt:lpstr>
      <vt:lpstr>My CB video</vt:lpstr>
      <vt:lpstr>7 photos</vt:lpstr>
      <vt:lpstr>4 video clips</vt:lpstr>
      <vt:lpstr>The tool – an app to produce the video</vt:lpstr>
      <vt:lpstr>Finalise the video</vt:lpstr>
      <vt:lpstr>My final video</vt:lpstr>
      <vt:lpstr>Thank you! annika.holmstrom@regionostergotland.se</vt:lpstr>
      <vt:lpstr>Short break</vt:lpstr>
      <vt:lpstr>Annika Mändla   Contact Point Estonia </vt:lpstr>
      <vt:lpstr>Stories..</vt:lpstr>
      <vt:lpstr>Example from Coastal Hiking project</vt:lpstr>
      <vt:lpstr>Why?</vt:lpstr>
      <vt:lpstr>My storytelling story</vt:lpstr>
      <vt:lpstr>My values?</vt:lpstr>
      <vt:lpstr>Concrete situations  as  headlines</vt:lpstr>
      <vt:lpstr>Choose one  - refine</vt:lpstr>
      <vt:lpstr>PowerPoint Presentation</vt:lpstr>
      <vt:lpstr>PowerPoint Presentation</vt:lpstr>
      <vt:lpstr>”Once upon a time...”</vt:lpstr>
      <vt:lpstr>PowerPoint Presentation</vt:lpstr>
      <vt:lpstr>PowerPoint Presentation</vt:lpstr>
      <vt:lpstr>Communication seminar 25 Aug 2021</vt:lpstr>
      <vt:lpstr>Power of a simple story</vt:lpstr>
      <vt:lpstr>PowerPoint Presentation</vt:lpstr>
      <vt:lpstr>Rules of cooking</vt:lpstr>
      <vt:lpstr>What’s cooking?</vt:lpstr>
      <vt:lpstr>Thank you! kersti.valde-komp@centralbaltic.eu</vt:lpstr>
      <vt:lpstr>End of part 1</vt:lpstr>
      <vt:lpstr>Peer-to-peer knowledge exchange session – part 2</vt:lpstr>
      <vt:lpstr> Break 30 min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Baltic och skärgårdsutveckling</dc:title>
  <dc:creator>Windows-användare</dc:creator>
  <cp:lastModifiedBy>Kersti Valde-Komp</cp:lastModifiedBy>
  <cp:revision>373</cp:revision>
  <cp:lastPrinted>2019-05-21T08:48:35Z</cp:lastPrinted>
  <dcterms:created xsi:type="dcterms:W3CDTF">2017-11-03T14:14:58Z</dcterms:created>
  <dcterms:modified xsi:type="dcterms:W3CDTF">2021-08-25T10:44:05Z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0.19.0.2005</vt:lpwstr>
  </property>
  <property fmtid="{D5CDD505-2E9C-101B-9397-08002B2CF9AE}" pid="3" name="ContentTypeId">
    <vt:lpwstr>0x0101000993D886C4BB2E47B9A561C5E319F77D</vt:lpwstr>
  </property>
</Properties>
</file>